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4"/>
  </p:sldMasterIdLst>
  <p:notesMasterIdLst>
    <p:notesMasterId r:id="rId52"/>
  </p:notesMasterIdLst>
  <p:sldIdLst>
    <p:sldId id="256" r:id="rId5"/>
    <p:sldId id="3635" r:id="rId6"/>
    <p:sldId id="258" r:id="rId7"/>
    <p:sldId id="3634" r:id="rId8"/>
    <p:sldId id="3629" r:id="rId9"/>
    <p:sldId id="3630" r:id="rId10"/>
    <p:sldId id="262" r:id="rId11"/>
    <p:sldId id="263" r:id="rId12"/>
    <p:sldId id="265" r:id="rId13"/>
    <p:sldId id="3631" r:id="rId14"/>
    <p:sldId id="3622" r:id="rId15"/>
    <p:sldId id="266" r:id="rId16"/>
    <p:sldId id="267" r:id="rId17"/>
    <p:sldId id="270" r:id="rId18"/>
    <p:sldId id="271" r:id="rId19"/>
    <p:sldId id="272" r:id="rId20"/>
    <p:sldId id="3573" r:id="rId21"/>
    <p:sldId id="3624" r:id="rId22"/>
    <p:sldId id="3613" r:id="rId23"/>
    <p:sldId id="3632" r:id="rId24"/>
    <p:sldId id="3633" r:id="rId25"/>
    <p:sldId id="3562" r:id="rId26"/>
    <p:sldId id="273" r:id="rId27"/>
    <p:sldId id="3617" r:id="rId28"/>
    <p:sldId id="3618" r:id="rId29"/>
    <p:sldId id="3627" r:id="rId30"/>
    <p:sldId id="3580" r:id="rId31"/>
    <p:sldId id="275" r:id="rId32"/>
    <p:sldId id="276" r:id="rId33"/>
    <p:sldId id="3619" r:id="rId34"/>
    <p:sldId id="3620" r:id="rId35"/>
    <p:sldId id="3565" r:id="rId36"/>
    <p:sldId id="3585" r:id="rId37"/>
    <p:sldId id="3604" r:id="rId38"/>
    <p:sldId id="3605" r:id="rId39"/>
    <p:sldId id="697" r:id="rId40"/>
    <p:sldId id="673" r:id="rId41"/>
    <p:sldId id="674" r:id="rId42"/>
    <p:sldId id="675" r:id="rId43"/>
    <p:sldId id="693" r:id="rId44"/>
    <p:sldId id="704" r:id="rId45"/>
    <p:sldId id="695" r:id="rId46"/>
    <p:sldId id="699" r:id="rId47"/>
    <p:sldId id="700" r:id="rId48"/>
    <p:sldId id="701" r:id="rId49"/>
    <p:sldId id="702" r:id="rId50"/>
    <p:sldId id="352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CCFF"/>
    <a:srgbClr val="F07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43646-7ED2-4F6B-9594-1371A82EE1DB}" v="21" dt="2026-04-20T13:36:51.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4" autoAdjust="0"/>
    <p:restoredTop sz="94660"/>
  </p:normalViewPr>
  <p:slideViewPr>
    <p:cSldViewPr snapToGrid="0">
      <p:cViewPr varScale="1">
        <p:scale>
          <a:sx n="75" d="100"/>
          <a:sy n="75" d="100"/>
        </p:scale>
        <p:origin x="70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 Bujger" userId="c21289e2-fd1a-4230-8141-6e00ec7cf785" providerId="ADAL" clId="{9DDFDBEA-700F-42BF-9ED7-86BEDCA46206}"/>
    <pc:docChg chg="undo custSel addSld delSld modSld sldOrd">
      <pc:chgData name="Iva Bujger" userId="c21289e2-fd1a-4230-8141-6e00ec7cf785" providerId="ADAL" clId="{9DDFDBEA-700F-42BF-9ED7-86BEDCA46206}" dt="2026-04-20T18:25:55.146" v="1163" actId="1036"/>
      <pc:docMkLst>
        <pc:docMk/>
      </pc:docMkLst>
      <pc:sldChg chg="modSp mod">
        <pc:chgData name="Iva Bujger" userId="c21289e2-fd1a-4230-8141-6e00ec7cf785" providerId="ADAL" clId="{9DDFDBEA-700F-42BF-9ED7-86BEDCA46206}" dt="2026-04-16T08:53:30.768" v="16" actId="20577"/>
        <pc:sldMkLst>
          <pc:docMk/>
          <pc:sldMk cId="4275553087" sldId="256"/>
        </pc:sldMkLst>
        <pc:spChg chg="mod">
          <ac:chgData name="Iva Bujger" userId="c21289e2-fd1a-4230-8141-6e00ec7cf785" providerId="ADAL" clId="{9DDFDBEA-700F-42BF-9ED7-86BEDCA46206}" dt="2026-04-16T08:53:30.768" v="16" actId="20577"/>
          <ac:spMkLst>
            <pc:docMk/>
            <pc:sldMk cId="4275553087" sldId="256"/>
            <ac:spMk id="2" creationId="{1BED2F5E-34B0-06F0-9AB9-B5B3A8D30490}"/>
          </ac:spMkLst>
        </pc:spChg>
      </pc:sldChg>
      <pc:sldChg chg="modSp mod">
        <pc:chgData name="Iva Bujger" userId="c21289e2-fd1a-4230-8141-6e00ec7cf785" providerId="ADAL" clId="{9DDFDBEA-700F-42BF-9ED7-86BEDCA46206}" dt="2026-04-16T10:48:56.234" v="1124" actId="1076"/>
        <pc:sldMkLst>
          <pc:docMk/>
          <pc:sldMk cId="2621775363" sldId="258"/>
        </pc:sldMkLst>
        <pc:spChg chg="mod">
          <ac:chgData name="Iva Bujger" userId="c21289e2-fd1a-4230-8141-6e00ec7cf785" providerId="ADAL" clId="{9DDFDBEA-700F-42BF-9ED7-86BEDCA46206}" dt="2026-04-16T10:48:56.234" v="1124" actId="1076"/>
          <ac:spMkLst>
            <pc:docMk/>
            <pc:sldMk cId="2621775363" sldId="258"/>
            <ac:spMk id="3" creationId="{10155013-BE60-D6BD-C58A-6F3F596034D3}"/>
          </ac:spMkLst>
        </pc:spChg>
      </pc:sldChg>
      <pc:sldChg chg="addSp modSp mod">
        <pc:chgData name="Iva Bujger" userId="c21289e2-fd1a-4230-8141-6e00ec7cf785" providerId="ADAL" clId="{9DDFDBEA-700F-42BF-9ED7-86BEDCA46206}" dt="2026-04-16T09:03:17.165" v="382" actId="207"/>
        <pc:sldMkLst>
          <pc:docMk/>
          <pc:sldMk cId="3515066440" sldId="262"/>
        </pc:sldMkLst>
        <pc:spChg chg="add mod">
          <ac:chgData name="Iva Bujger" userId="c21289e2-fd1a-4230-8141-6e00ec7cf785" providerId="ADAL" clId="{9DDFDBEA-700F-42BF-9ED7-86BEDCA46206}" dt="2026-04-16T09:03:17.165" v="382" actId="207"/>
          <ac:spMkLst>
            <pc:docMk/>
            <pc:sldMk cId="3515066440" sldId="262"/>
            <ac:spMk id="3" creationId="{2BC7ECDC-B41A-5538-6482-46CA6722E398}"/>
          </ac:spMkLst>
        </pc:spChg>
        <pc:spChg chg="mod">
          <ac:chgData name="Iva Bujger" userId="c21289e2-fd1a-4230-8141-6e00ec7cf785" providerId="ADAL" clId="{9DDFDBEA-700F-42BF-9ED7-86BEDCA46206}" dt="2026-04-16T09:02:31.019" v="377" actId="1076"/>
          <ac:spMkLst>
            <pc:docMk/>
            <pc:sldMk cId="3515066440" sldId="262"/>
            <ac:spMk id="7" creationId="{386BAA2A-9E65-A077-AE00-F4DC087EFE09}"/>
          </ac:spMkLst>
        </pc:spChg>
        <pc:spChg chg="mod">
          <ac:chgData name="Iva Bujger" userId="c21289e2-fd1a-4230-8141-6e00ec7cf785" providerId="ADAL" clId="{9DDFDBEA-700F-42BF-9ED7-86BEDCA46206}" dt="2026-04-16T09:02:10.737" v="373" actId="1076"/>
          <ac:spMkLst>
            <pc:docMk/>
            <pc:sldMk cId="3515066440" sldId="262"/>
            <ac:spMk id="10" creationId="{27E058F4-D1C9-2FA1-A27A-061B9A985C11}"/>
          </ac:spMkLst>
        </pc:spChg>
        <pc:spChg chg="mod">
          <ac:chgData name="Iva Bujger" userId="c21289e2-fd1a-4230-8141-6e00ec7cf785" providerId="ADAL" clId="{9DDFDBEA-700F-42BF-9ED7-86BEDCA46206}" dt="2026-04-16T09:02:14.596" v="374" actId="1076"/>
          <ac:spMkLst>
            <pc:docMk/>
            <pc:sldMk cId="3515066440" sldId="262"/>
            <ac:spMk id="11" creationId="{A05DFD5C-745A-5DD2-91BD-791684B25E1B}"/>
          </ac:spMkLst>
        </pc:spChg>
        <pc:spChg chg="mod">
          <ac:chgData name="Iva Bujger" userId="c21289e2-fd1a-4230-8141-6e00ec7cf785" providerId="ADAL" clId="{9DDFDBEA-700F-42BF-9ED7-86BEDCA46206}" dt="2026-04-16T09:02:17.286" v="375" actId="1076"/>
          <ac:spMkLst>
            <pc:docMk/>
            <pc:sldMk cId="3515066440" sldId="262"/>
            <ac:spMk id="12" creationId="{6D10E29A-DCBE-658A-5AD1-FB8C8A0EA1C3}"/>
          </ac:spMkLst>
        </pc:spChg>
        <pc:spChg chg="mod">
          <ac:chgData name="Iva Bujger" userId="c21289e2-fd1a-4230-8141-6e00ec7cf785" providerId="ADAL" clId="{9DDFDBEA-700F-42BF-9ED7-86BEDCA46206}" dt="2026-04-16T09:02:28.477" v="376" actId="1076"/>
          <ac:spMkLst>
            <pc:docMk/>
            <pc:sldMk cId="3515066440" sldId="262"/>
            <ac:spMk id="13" creationId="{675EE676-E476-4559-D48B-2F6B0422F306}"/>
          </ac:spMkLst>
        </pc:spChg>
        <pc:spChg chg="mod">
          <ac:chgData name="Iva Bujger" userId="c21289e2-fd1a-4230-8141-6e00ec7cf785" providerId="ADAL" clId="{9DDFDBEA-700F-42BF-9ED7-86BEDCA46206}" dt="2026-04-16T09:02:33.446" v="378" actId="1076"/>
          <ac:spMkLst>
            <pc:docMk/>
            <pc:sldMk cId="3515066440" sldId="262"/>
            <ac:spMk id="14" creationId="{09E95302-A0E3-C46C-54D8-4DDEFD1B01FD}"/>
          </ac:spMkLst>
        </pc:spChg>
        <pc:cxnChg chg="mod">
          <ac:chgData name="Iva Bujger" userId="c21289e2-fd1a-4230-8141-6e00ec7cf785" providerId="ADAL" clId="{9DDFDBEA-700F-42BF-9ED7-86BEDCA46206}" dt="2026-04-16T09:02:31.019" v="377" actId="1076"/>
          <ac:cxnSpMkLst>
            <pc:docMk/>
            <pc:sldMk cId="3515066440" sldId="262"/>
            <ac:cxnSpMk id="17" creationId="{71801CC7-2417-43D3-48E4-C786A955FCCD}"/>
          </ac:cxnSpMkLst>
        </pc:cxnChg>
      </pc:sldChg>
      <pc:sldChg chg="modSp mod">
        <pc:chgData name="Iva Bujger" userId="c21289e2-fd1a-4230-8141-6e00ec7cf785" providerId="ADAL" clId="{9DDFDBEA-700F-42BF-9ED7-86BEDCA46206}" dt="2026-04-16T09:09:14.682" v="410" actId="20577"/>
        <pc:sldMkLst>
          <pc:docMk/>
          <pc:sldMk cId="209749806" sldId="263"/>
        </pc:sldMkLst>
        <pc:graphicFrameChg chg="mod modGraphic">
          <ac:chgData name="Iva Bujger" userId="c21289e2-fd1a-4230-8141-6e00ec7cf785" providerId="ADAL" clId="{9DDFDBEA-700F-42BF-9ED7-86BEDCA46206}" dt="2026-04-16T09:09:14.682" v="410" actId="20577"/>
          <ac:graphicFrameMkLst>
            <pc:docMk/>
            <pc:sldMk cId="209749806" sldId="263"/>
            <ac:graphicFrameMk id="5" creationId="{659FE06A-F465-7631-0957-B3764427B990}"/>
          </ac:graphicFrameMkLst>
        </pc:graphicFrameChg>
      </pc:sldChg>
      <pc:sldChg chg="modSp mod">
        <pc:chgData name="Iva Bujger" userId="c21289e2-fd1a-4230-8141-6e00ec7cf785" providerId="ADAL" clId="{9DDFDBEA-700F-42BF-9ED7-86BEDCA46206}" dt="2026-04-16T09:11:04.876" v="428" actId="20577"/>
        <pc:sldMkLst>
          <pc:docMk/>
          <pc:sldMk cId="2981270830" sldId="265"/>
        </pc:sldMkLst>
        <pc:spChg chg="mod">
          <ac:chgData name="Iva Bujger" userId="c21289e2-fd1a-4230-8141-6e00ec7cf785" providerId="ADAL" clId="{9DDFDBEA-700F-42BF-9ED7-86BEDCA46206}" dt="2026-04-16T09:11:04.876" v="428" actId="20577"/>
          <ac:spMkLst>
            <pc:docMk/>
            <pc:sldMk cId="2981270830" sldId="265"/>
            <ac:spMk id="2" creationId="{19CBAC76-72BC-DC07-939E-D6D3F0E3730A}"/>
          </ac:spMkLst>
        </pc:spChg>
        <pc:graphicFrameChg chg="mod modGraphic">
          <ac:chgData name="Iva Bujger" userId="c21289e2-fd1a-4230-8141-6e00ec7cf785" providerId="ADAL" clId="{9DDFDBEA-700F-42BF-9ED7-86BEDCA46206}" dt="2026-04-16T09:10:32.572" v="419"/>
          <ac:graphicFrameMkLst>
            <pc:docMk/>
            <pc:sldMk cId="2981270830" sldId="265"/>
            <ac:graphicFrameMk id="5" creationId="{34CDBCE1-0B90-3F82-673B-686133A7C529}"/>
          </ac:graphicFrameMkLst>
        </pc:graphicFrameChg>
      </pc:sldChg>
      <pc:sldChg chg="modSp mod">
        <pc:chgData name="Iva Bujger" userId="c21289e2-fd1a-4230-8141-6e00ec7cf785" providerId="ADAL" clId="{9DDFDBEA-700F-42BF-9ED7-86BEDCA46206}" dt="2026-04-16T09:25:52.792" v="550" actId="404"/>
        <pc:sldMkLst>
          <pc:docMk/>
          <pc:sldMk cId="1871817118" sldId="267"/>
        </pc:sldMkLst>
        <pc:graphicFrameChg chg="mod modGraphic">
          <ac:chgData name="Iva Bujger" userId="c21289e2-fd1a-4230-8141-6e00ec7cf785" providerId="ADAL" clId="{9DDFDBEA-700F-42BF-9ED7-86BEDCA46206}" dt="2026-04-16T09:25:52.792" v="550" actId="404"/>
          <ac:graphicFrameMkLst>
            <pc:docMk/>
            <pc:sldMk cId="1871817118" sldId="267"/>
            <ac:graphicFrameMk id="7" creationId="{0B93BF08-230D-5318-9144-46CFE2685301}"/>
          </ac:graphicFrameMkLst>
        </pc:graphicFrameChg>
      </pc:sldChg>
      <pc:sldChg chg="addSp delSp modSp mod">
        <pc:chgData name="Iva Bujger" userId="c21289e2-fd1a-4230-8141-6e00ec7cf785" providerId="ADAL" clId="{9DDFDBEA-700F-42BF-9ED7-86BEDCA46206}" dt="2026-04-16T09:28:51.399" v="571" actId="113"/>
        <pc:sldMkLst>
          <pc:docMk/>
          <pc:sldMk cId="907013238" sldId="270"/>
        </pc:sldMkLst>
        <pc:spChg chg="add del mod">
          <ac:chgData name="Iva Bujger" userId="c21289e2-fd1a-4230-8141-6e00ec7cf785" providerId="ADAL" clId="{9DDFDBEA-700F-42BF-9ED7-86BEDCA46206}" dt="2026-04-16T09:28:51.399" v="571" actId="113"/>
          <ac:spMkLst>
            <pc:docMk/>
            <pc:sldMk cId="907013238" sldId="270"/>
            <ac:spMk id="3" creationId="{9FA6BE87-C7DE-A3FE-3EB4-6596A2380F3B}"/>
          </ac:spMkLst>
        </pc:spChg>
      </pc:sldChg>
      <pc:sldChg chg="modSp mod">
        <pc:chgData name="Iva Bujger" userId="c21289e2-fd1a-4230-8141-6e00ec7cf785" providerId="ADAL" clId="{9DDFDBEA-700F-42BF-9ED7-86BEDCA46206}" dt="2026-04-16T09:30:10.522" v="581" actId="113"/>
        <pc:sldMkLst>
          <pc:docMk/>
          <pc:sldMk cId="1839834845" sldId="271"/>
        </pc:sldMkLst>
        <pc:spChg chg="mod">
          <ac:chgData name="Iva Bujger" userId="c21289e2-fd1a-4230-8141-6e00ec7cf785" providerId="ADAL" clId="{9DDFDBEA-700F-42BF-9ED7-86BEDCA46206}" dt="2026-04-16T09:30:10.522" v="581" actId="113"/>
          <ac:spMkLst>
            <pc:docMk/>
            <pc:sldMk cId="1839834845" sldId="271"/>
            <ac:spMk id="3" creationId="{9FA6BE87-C7DE-A3FE-3EB4-6596A2380F3B}"/>
          </ac:spMkLst>
        </pc:spChg>
      </pc:sldChg>
      <pc:sldChg chg="modSp mod">
        <pc:chgData name="Iva Bujger" userId="c21289e2-fd1a-4230-8141-6e00ec7cf785" providerId="ADAL" clId="{9DDFDBEA-700F-42BF-9ED7-86BEDCA46206}" dt="2026-04-16T09:30:54.931" v="586" actId="113"/>
        <pc:sldMkLst>
          <pc:docMk/>
          <pc:sldMk cId="3354352625" sldId="272"/>
        </pc:sldMkLst>
        <pc:spChg chg="mod">
          <ac:chgData name="Iva Bujger" userId="c21289e2-fd1a-4230-8141-6e00ec7cf785" providerId="ADAL" clId="{9DDFDBEA-700F-42BF-9ED7-86BEDCA46206}" dt="2026-04-16T09:30:54.931" v="586" actId="113"/>
          <ac:spMkLst>
            <pc:docMk/>
            <pc:sldMk cId="3354352625" sldId="272"/>
            <ac:spMk id="3" creationId="{9FA6BE87-C7DE-A3FE-3EB4-6596A2380F3B}"/>
          </ac:spMkLst>
        </pc:spChg>
      </pc:sldChg>
      <pc:sldChg chg="modSp mod">
        <pc:chgData name="Iva Bujger" userId="c21289e2-fd1a-4230-8141-6e00ec7cf785" providerId="ADAL" clId="{9DDFDBEA-700F-42BF-9ED7-86BEDCA46206}" dt="2026-04-16T09:58:49.781" v="1004" actId="20577"/>
        <pc:sldMkLst>
          <pc:docMk/>
          <pc:sldMk cId="3533841922" sldId="275"/>
        </pc:sldMkLst>
        <pc:spChg chg="mod">
          <ac:chgData name="Iva Bujger" userId="c21289e2-fd1a-4230-8141-6e00ec7cf785" providerId="ADAL" clId="{9DDFDBEA-700F-42BF-9ED7-86BEDCA46206}" dt="2026-04-16T09:58:49.781" v="1004" actId="20577"/>
          <ac:spMkLst>
            <pc:docMk/>
            <pc:sldMk cId="3533841922" sldId="275"/>
            <ac:spMk id="3" creationId="{16B40F7A-F0D3-85E8-EDBD-AABE9A5D7677}"/>
          </ac:spMkLst>
        </pc:spChg>
      </pc:sldChg>
      <pc:sldChg chg="modSp mod">
        <pc:chgData name="Iva Bujger" userId="c21289e2-fd1a-4230-8141-6e00ec7cf785" providerId="ADAL" clId="{9DDFDBEA-700F-42BF-9ED7-86BEDCA46206}" dt="2026-04-16T09:59:56.892" v="1007" actId="6549"/>
        <pc:sldMkLst>
          <pc:docMk/>
          <pc:sldMk cId="2806817175" sldId="276"/>
        </pc:sldMkLst>
        <pc:spChg chg="mod">
          <ac:chgData name="Iva Bujger" userId="c21289e2-fd1a-4230-8141-6e00ec7cf785" providerId="ADAL" clId="{9DDFDBEA-700F-42BF-9ED7-86BEDCA46206}" dt="2026-04-16T09:59:56.892" v="1007" actId="6549"/>
          <ac:spMkLst>
            <pc:docMk/>
            <pc:sldMk cId="2806817175" sldId="276"/>
            <ac:spMk id="3" creationId="{0809E089-A4DA-22DA-30AD-63CC14389823}"/>
          </ac:spMkLst>
        </pc:spChg>
      </pc:sldChg>
      <pc:sldChg chg="modSp mod">
        <pc:chgData name="Iva Bujger" userId="c21289e2-fd1a-4230-8141-6e00ec7cf785" providerId="ADAL" clId="{9DDFDBEA-700F-42BF-9ED7-86BEDCA46206}" dt="2026-04-16T09:53:40.791" v="908" actId="20577"/>
        <pc:sldMkLst>
          <pc:docMk/>
          <pc:sldMk cId="2326172842" sldId="3562"/>
        </pc:sldMkLst>
        <pc:spChg chg="mod">
          <ac:chgData name="Iva Bujger" userId="c21289e2-fd1a-4230-8141-6e00ec7cf785" providerId="ADAL" clId="{9DDFDBEA-700F-42BF-9ED7-86BEDCA46206}" dt="2026-04-16T09:53:40.791" v="908" actId="20577"/>
          <ac:spMkLst>
            <pc:docMk/>
            <pc:sldMk cId="2326172842" sldId="3562"/>
            <ac:spMk id="3" creationId="{F7742174-B09E-6CCC-8B7F-A5E44D2760AD}"/>
          </ac:spMkLst>
        </pc:spChg>
      </pc:sldChg>
      <pc:sldChg chg="modSp add mod">
        <pc:chgData name="Iva Bujger" userId="c21289e2-fd1a-4230-8141-6e00ec7cf785" providerId="ADAL" clId="{9DDFDBEA-700F-42BF-9ED7-86BEDCA46206}" dt="2026-04-16T09:35:03.557" v="700" actId="113"/>
        <pc:sldMkLst>
          <pc:docMk/>
          <pc:sldMk cId="2003639738" sldId="3573"/>
        </pc:sldMkLst>
        <pc:spChg chg="mod">
          <ac:chgData name="Iva Bujger" userId="c21289e2-fd1a-4230-8141-6e00ec7cf785" providerId="ADAL" clId="{9DDFDBEA-700F-42BF-9ED7-86BEDCA46206}" dt="2026-04-16T09:35:00.312" v="699" actId="113"/>
          <ac:spMkLst>
            <pc:docMk/>
            <pc:sldMk cId="2003639738" sldId="3573"/>
            <ac:spMk id="3" creationId="{605957F6-DCC1-E682-1B5D-54590AD77D54}"/>
          </ac:spMkLst>
        </pc:spChg>
        <pc:spChg chg="mod">
          <ac:chgData name="Iva Bujger" userId="c21289e2-fd1a-4230-8141-6e00ec7cf785" providerId="ADAL" clId="{9DDFDBEA-700F-42BF-9ED7-86BEDCA46206}" dt="2026-04-16T09:34:40.634" v="650" actId="113"/>
          <ac:spMkLst>
            <pc:docMk/>
            <pc:sldMk cId="2003639738" sldId="3573"/>
            <ac:spMk id="4" creationId="{0B140CCC-CC5D-05F7-A537-089C46B07F86}"/>
          </ac:spMkLst>
        </pc:spChg>
        <pc:graphicFrameChg chg="mod">
          <ac:chgData name="Iva Bujger" userId="c21289e2-fd1a-4230-8141-6e00ec7cf785" providerId="ADAL" clId="{9DDFDBEA-700F-42BF-9ED7-86BEDCA46206}" dt="2026-04-16T09:35:03.557" v="700" actId="113"/>
          <ac:graphicFrameMkLst>
            <pc:docMk/>
            <pc:sldMk cId="2003639738" sldId="3573"/>
            <ac:graphicFrameMk id="6" creationId="{58D7E27C-9205-1E5F-1ADC-593432242F4A}"/>
          </ac:graphicFrameMkLst>
        </pc:graphicFrameChg>
      </pc:sldChg>
      <pc:sldChg chg="modSp mod">
        <pc:chgData name="Iva Bujger" userId="c21289e2-fd1a-4230-8141-6e00ec7cf785" providerId="ADAL" clId="{9DDFDBEA-700F-42BF-9ED7-86BEDCA46206}" dt="2026-04-16T09:55:12.682" v="914" actId="20577"/>
        <pc:sldMkLst>
          <pc:docMk/>
          <pc:sldMk cId="4130548352" sldId="3580"/>
        </pc:sldMkLst>
        <pc:spChg chg="mod">
          <ac:chgData name="Iva Bujger" userId="c21289e2-fd1a-4230-8141-6e00ec7cf785" providerId="ADAL" clId="{9DDFDBEA-700F-42BF-9ED7-86BEDCA46206}" dt="2026-04-16T09:55:12.682" v="914" actId="20577"/>
          <ac:spMkLst>
            <pc:docMk/>
            <pc:sldMk cId="4130548352" sldId="3580"/>
            <ac:spMk id="6" creationId="{BEF6CD7C-5AFF-12E4-5ADC-E5A12F14C527}"/>
          </ac:spMkLst>
        </pc:spChg>
        <pc:spChg chg="mod">
          <ac:chgData name="Iva Bujger" userId="c21289e2-fd1a-4230-8141-6e00ec7cf785" providerId="ADAL" clId="{9DDFDBEA-700F-42BF-9ED7-86BEDCA46206}" dt="2026-04-16T09:52:19.105" v="892" actId="20577"/>
          <ac:spMkLst>
            <pc:docMk/>
            <pc:sldMk cId="4130548352" sldId="3580"/>
            <ac:spMk id="13" creationId="{0CFABA75-56E6-41D9-CD49-169CC9321A7C}"/>
          </ac:spMkLst>
        </pc:spChg>
      </pc:sldChg>
      <pc:sldChg chg="modSp mod">
        <pc:chgData name="Iva Bujger" userId="c21289e2-fd1a-4230-8141-6e00ec7cf785" providerId="ADAL" clId="{9DDFDBEA-700F-42BF-9ED7-86BEDCA46206}" dt="2026-04-16T10:03:00.330" v="1100" actId="20577"/>
        <pc:sldMkLst>
          <pc:docMk/>
          <pc:sldMk cId="2218387638" sldId="3585"/>
        </pc:sldMkLst>
        <pc:spChg chg="mod">
          <ac:chgData name="Iva Bujger" userId="c21289e2-fd1a-4230-8141-6e00ec7cf785" providerId="ADAL" clId="{9DDFDBEA-700F-42BF-9ED7-86BEDCA46206}" dt="2026-04-16T10:03:00.330" v="1100" actId="20577"/>
          <ac:spMkLst>
            <pc:docMk/>
            <pc:sldMk cId="2218387638" sldId="3585"/>
            <ac:spMk id="6" creationId="{A2BFB17B-D867-4E2D-A2E8-6A9EBD7BF38B}"/>
          </ac:spMkLst>
        </pc:spChg>
      </pc:sldChg>
      <pc:sldChg chg="modSp mod">
        <pc:chgData name="Iva Bujger" userId="c21289e2-fd1a-4230-8141-6e00ec7cf785" providerId="ADAL" clId="{9DDFDBEA-700F-42BF-9ED7-86BEDCA46206}" dt="2026-04-16T09:45:26.595" v="800" actId="113"/>
        <pc:sldMkLst>
          <pc:docMk/>
          <pc:sldMk cId="1053948724" sldId="3613"/>
        </pc:sldMkLst>
        <pc:spChg chg="mod">
          <ac:chgData name="Iva Bujger" userId="c21289e2-fd1a-4230-8141-6e00ec7cf785" providerId="ADAL" clId="{9DDFDBEA-700F-42BF-9ED7-86BEDCA46206}" dt="2026-04-16T09:42:12.913" v="774" actId="20577"/>
          <ac:spMkLst>
            <pc:docMk/>
            <pc:sldMk cId="1053948724" sldId="3613"/>
            <ac:spMk id="2" creationId="{922249F7-0924-4F18-BB1E-BF3097C039EC}"/>
          </ac:spMkLst>
        </pc:spChg>
        <pc:spChg chg="mod">
          <ac:chgData name="Iva Bujger" userId="c21289e2-fd1a-4230-8141-6e00ec7cf785" providerId="ADAL" clId="{9DDFDBEA-700F-42BF-9ED7-86BEDCA46206}" dt="2026-04-16T09:45:26.595" v="800" actId="113"/>
          <ac:spMkLst>
            <pc:docMk/>
            <pc:sldMk cId="1053948724" sldId="3613"/>
            <ac:spMk id="3" creationId="{E9C246EE-8DF3-CFD8-5DF8-7AD8047B5C77}"/>
          </ac:spMkLst>
        </pc:spChg>
      </pc:sldChg>
      <pc:sldChg chg="modSp mod">
        <pc:chgData name="Iva Bujger" userId="c21289e2-fd1a-4230-8141-6e00ec7cf785" providerId="ADAL" clId="{9DDFDBEA-700F-42BF-9ED7-86BEDCA46206}" dt="2026-04-16T09:54:04.584" v="909" actId="6549"/>
        <pc:sldMkLst>
          <pc:docMk/>
          <pc:sldMk cId="1955849313" sldId="3618"/>
        </pc:sldMkLst>
        <pc:spChg chg="mod">
          <ac:chgData name="Iva Bujger" userId="c21289e2-fd1a-4230-8141-6e00ec7cf785" providerId="ADAL" clId="{9DDFDBEA-700F-42BF-9ED7-86BEDCA46206}" dt="2026-04-16T09:54:04.584" v="909" actId="6549"/>
          <ac:spMkLst>
            <pc:docMk/>
            <pc:sldMk cId="1955849313" sldId="3618"/>
            <ac:spMk id="3" creationId="{A046F710-9DA6-B0DE-7BC8-52F100A63A0F}"/>
          </ac:spMkLst>
        </pc:spChg>
      </pc:sldChg>
      <pc:sldChg chg="modSp mod">
        <pc:chgData name="Iva Bujger" userId="c21289e2-fd1a-4230-8141-6e00ec7cf785" providerId="ADAL" clId="{9DDFDBEA-700F-42BF-9ED7-86BEDCA46206}" dt="2026-04-16T10:02:23.685" v="1096" actId="20577"/>
        <pc:sldMkLst>
          <pc:docMk/>
          <pc:sldMk cId="1967178411" sldId="3620"/>
        </pc:sldMkLst>
        <pc:graphicFrameChg chg="modGraphic">
          <ac:chgData name="Iva Bujger" userId="c21289e2-fd1a-4230-8141-6e00ec7cf785" providerId="ADAL" clId="{9DDFDBEA-700F-42BF-9ED7-86BEDCA46206}" dt="2026-04-16T10:02:23.685" v="1096" actId="20577"/>
          <ac:graphicFrameMkLst>
            <pc:docMk/>
            <pc:sldMk cId="1967178411" sldId="3620"/>
            <ac:graphicFrameMk id="5" creationId="{1CA8E8D6-2104-C8A5-0EE4-C3D34CA14959}"/>
          </ac:graphicFrameMkLst>
        </pc:graphicFrameChg>
      </pc:sldChg>
      <pc:sldChg chg="modSp mod">
        <pc:chgData name="Iva Bujger" userId="c21289e2-fd1a-4230-8141-6e00ec7cf785" providerId="ADAL" clId="{9DDFDBEA-700F-42BF-9ED7-86BEDCA46206}" dt="2026-04-16T09:23:06.850" v="536" actId="478"/>
        <pc:sldMkLst>
          <pc:docMk/>
          <pc:sldMk cId="1258383146" sldId="3622"/>
        </pc:sldMkLst>
        <pc:spChg chg="mod">
          <ac:chgData name="Iva Bujger" userId="c21289e2-fd1a-4230-8141-6e00ec7cf785" providerId="ADAL" clId="{9DDFDBEA-700F-42BF-9ED7-86BEDCA46206}" dt="2026-04-16T09:11:11.516" v="437" actId="20577"/>
          <ac:spMkLst>
            <pc:docMk/>
            <pc:sldMk cId="1258383146" sldId="3622"/>
            <ac:spMk id="2" creationId="{598769B5-5C5A-A903-C525-B417FEF82D12}"/>
          </ac:spMkLst>
        </pc:spChg>
        <pc:graphicFrameChg chg="mod modGraphic">
          <ac:chgData name="Iva Bujger" userId="c21289e2-fd1a-4230-8141-6e00ec7cf785" providerId="ADAL" clId="{9DDFDBEA-700F-42BF-9ED7-86BEDCA46206}" dt="2026-04-16T09:23:06.850" v="536" actId="478"/>
          <ac:graphicFrameMkLst>
            <pc:docMk/>
            <pc:sldMk cId="1258383146" sldId="3622"/>
            <ac:graphicFrameMk id="5" creationId="{2C213933-14BC-4C31-514E-8923092B6C44}"/>
          </ac:graphicFrameMkLst>
        </pc:graphicFrameChg>
      </pc:sldChg>
      <pc:sldChg chg="modSp mod">
        <pc:chgData name="Iva Bujger" userId="c21289e2-fd1a-4230-8141-6e00ec7cf785" providerId="ADAL" clId="{9DDFDBEA-700F-42BF-9ED7-86BEDCA46206}" dt="2026-04-16T09:32:54.465" v="595"/>
        <pc:sldMkLst>
          <pc:docMk/>
          <pc:sldMk cId="2522126143" sldId="3624"/>
        </pc:sldMkLst>
        <pc:graphicFrameChg chg="mod modGraphic">
          <ac:chgData name="Iva Bujger" userId="c21289e2-fd1a-4230-8141-6e00ec7cf785" providerId="ADAL" clId="{9DDFDBEA-700F-42BF-9ED7-86BEDCA46206}" dt="2026-04-16T09:32:54.465" v="595"/>
          <ac:graphicFrameMkLst>
            <pc:docMk/>
            <pc:sldMk cId="2522126143" sldId="3624"/>
            <ac:graphicFrameMk id="6" creationId="{10CAEF54-254A-406A-C429-DFA05F2A43F0}"/>
          </ac:graphicFrameMkLst>
        </pc:graphicFrameChg>
      </pc:sldChg>
      <pc:sldChg chg="add">
        <pc:chgData name="Iva Bujger" userId="c21289e2-fd1a-4230-8141-6e00ec7cf785" providerId="ADAL" clId="{9DDFDBEA-700F-42BF-9ED7-86BEDCA46206}" dt="2026-04-16T09:01:02.588" v="359"/>
        <pc:sldMkLst>
          <pc:docMk/>
          <pc:sldMk cId="2500192489" sldId="3629"/>
        </pc:sldMkLst>
      </pc:sldChg>
      <pc:sldChg chg="add setBg">
        <pc:chgData name="Iva Bujger" userId="c21289e2-fd1a-4230-8141-6e00ec7cf785" providerId="ADAL" clId="{9DDFDBEA-700F-42BF-9ED7-86BEDCA46206}" dt="2026-04-16T09:01:17.709" v="361"/>
        <pc:sldMkLst>
          <pc:docMk/>
          <pc:sldMk cId="1876042221" sldId="3630"/>
        </pc:sldMkLst>
      </pc:sldChg>
      <pc:sldChg chg="addSp delSp modSp new mod modClrScheme chgLayout">
        <pc:chgData name="Iva Bujger" userId="c21289e2-fd1a-4230-8141-6e00ec7cf785" providerId="ADAL" clId="{9DDFDBEA-700F-42BF-9ED7-86BEDCA46206}" dt="2026-04-16T09:55:51.349" v="917" actId="478"/>
        <pc:sldMkLst>
          <pc:docMk/>
          <pc:sldMk cId="1836633078" sldId="3631"/>
        </pc:sldMkLst>
        <pc:spChg chg="mod">
          <ac:chgData name="Iva Bujger" userId="c21289e2-fd1a-4230-8141-6e00ec7cf785" providerId="ADAL" clId="{9DDFDBEA-700F-42BF-9ED7-86BEDCA46206}" dt="2026-04-16T09:41:32.203" v="744" actId="108"/>
          <ac:spMkLst>
            <pc:docMk/>
            <pc:sldMk cId="1836633078" sldId="3631"/>
            <ac:spMk id="2" creationId="{8CC88B49-349E-8E13-EF23-476D6F06AA1E}"/>
          </ac:spMkLst>
        </pc:spChg>
        <pc:spChg chg="mod">
          <ac:chgData name="Iva Bujger" userId="c21289e2-fd1a-4230-8141-6e00ec7cf785" providerId="ADAL" clId="{9DDFDBEA-700F-42BF-9ED7-86BEDCA46206}" dt="2026-04-16T09:41:11.993" v="741" actId="26606"/>
          <ac:spMkLst>
            <pc:docMk/>
            <pc:sldMk cId="1836633078" sldId="3631"/>
            <ac:spMk id="6" creationId="{B820D702-771A-5028-A94D-5C75A7109670}"/>
          </ac:spMkLst>
        </pc:spChg>
        <pc:graphicFrameChg chg="add mod modGraphic">
          <ac:chgData name="Iva Bujger" userId="c21289e2-fd1a-4230-8141-6e00ec7cf785" providerId="ADAL" clId="{9DDFDBEA-700F-42BF-9ED7-86BEDCA46206}" dt="2026-04-16T09:55:51.349" v="917" actId="478"/>
          <ac:graphicFrameMkLst>
            <pc:docMk/>
            <pc:sldMk cId="1836633078" sldId="3631"/>
            <ac:graphicFrameMk id="10" creationId="{603D27E3-34E0-9681-77DE-BFA14740A3C6}"/>
          </ac:graphicFrameMkLst>
        </pc:graphicFrameChg>
      </pc:sldChg>
      <pc:sldChg chg="modSp add mod">
        <pc:chgData name="Iva Bujger" userId="c21289e2-fd1a-4230-8141-6e00ec7cf785" providerId="ADAL" clId="{9DDFDBEA-700F-42BF-9ED7-86BEDCA46206}" dt="2026-04-16T09:46:49.214" v="818" actId="255"/>
        <pc:sldMkLst>
          <pc:docMk/>
          <pc:sldMk cId="1472859306" sldId="3632"/>
        </pc:sldMkLst>
        <pc:spChg chg="mod">
          <ac:chgData name="Iva Bujger" userId="c21289e2-fd1a-4230-8141-6e00ec7cf785" providerId="ADAL" clId="{9DDFDBEA-700F-42BF-9ED7-86BEDCA46206}" dt="2026-04-16T09:45:34.195" v="803" actId="20577"/>
          <ac:spMkLst>
            <pc:docMk/>
            <pc:sldMk cId="1472859306" sldId="3632"/>
            <ac:spMk id="2" creationId="{F5DFD42A-AF55-19A3-13B7-632FF8572FA8}"/>
          </ac:spMkLst>
        </pc:spChg>
        <pc:spChg chg="mod">
          <ac:chgData name="Iva Bujger" userId="c21289e2-fd1a-4230-8141-6e00ec7cf785" providerId="ADAL" clId="{9DDFDBEA-700F-42BF-9ED7-86BEDCA46206}" dt="2026-04-16T09:46:49.214" v="818" actId="255"/>
          <ac:spMkLst>
            <pc:docMk/>
            <pc:sldMk cId="1472859306" sldId="3632"/>
            <ac:spMk id="3" creationId="{B173B875-B0EF-FE44-2C33-249C877CBFD1}"/>
          </ac:spMkLst>
        </pc:spChg>
      </pc:sldChg>
      <pc:sldChg chg="modSp add mod">
        <pc:chgData name="Iva Bujger" userId="c21289e2-fd1a-4230-8141-6e00ec7cf785" providerId="ADAL" clId="{9DDFDBEA-700F-42BF-9ED7-86BEDCA46206}" dt="2026-04-16T09:48:58.367" v="873" actId="255"/>
        <pc:sldMkLst>
          <pc:docMk/>
          <pc:sldMk cId="1478885429" sldId="3633"/>
        </pc:sldMkLst>
        <pc:spChg chg="mod">
          <ac:chgData name="Iva Bujger" userId="c21289e2-fd1a-4230-8141-6e00ec7cf785" providerId="ADAL" clId="{9DDFDBEA-700F-42BF-9ED7-86BEDCA46206}" dt="2026-04-16T09:47:00.686" v="829" actId="20577"/>
          <ac:spMkLst>
            <pc:docMk/>
            <pc:sldMk cId="1478885429" sldId="3633"/>
            <ac:spMk id="2" creationId="{D9176553-4CF6-F4B1-7C1D-F200FF02DCC0}"/>
          </ac:spMkLst>
        </pc:spChg>
        <pc:spChg chg="mod">
          <ac:chgData name="Iva Bujger" userId="c21289e2-fd1a-4230-8141-6e00ec7cf785" providerId="ADAL" clId="{9DDFDBEA-700F-42BF-9ED7-86BEDCA46206}" dt="2026-04-16T09:48:58.367" v="873" actId="255"/>
          <ac:spMkLst>
            <pc:docMk/>
            <pc:sldMk cId="1478885429" sldId="3633"/>
            <ac:spMk id="3" creationId="{DC7FBDBC-0B95-560D-8A84-D877ACC9593B}"/>
          </ac:spMkLst>
        </pc:spChg>
      </pc:sldChg>
      <pc:sldChg chg="addSp delSp modSp add mod">
        <pc:chgData name="Iva Bujger" userId="c21289e2-fd1a-4230-8141-6e00ec7cf785" providerId="ADAL" clId="{9DDFDBEA-700F-42BF-9ED7-86BEDCA46206}" dt="2026-04-16T11:01:44.153" v="1142" actId="1076"/>
        <pc:sldMkLst>
          <pc:docMk/>
          <pc:sldMk cId="24466449" sldId="3634"/>
        </pc:sldMkLst>
        <pc:spChg chg="add mod">
          <ac:chgData name="Iva Bujger" userId="c21289e2-fd1a-4230-8141-6e00ec7cf785" providerId="ADAL" clId="{9DDFDBEA-700F-42BF-9ED7-86BEDCA46206}" dt="2026-04-16T11:01:44.153" v="1142" actId="1076"/>
          <ac:spMkLst>
            <pc:docMk/>
            <pc:sldMk cId="24466449" sldId="3634"/>
            <ac:spMk id="4" creationId="{D4DDD678-8E90-4340-F2C5-001BC60F2359}"/>
          </ac:spMkLst>
        </pc:spChg>
        <pc:spChg chg="add mod">
          <ac:chgData name="Iva Bujger" userId="c21289e2-fd1a-4230-8141-6e00ec7cf785" providerId="ADAL" clId="{9DDFDBEA-700F-42BF-9ED7-86BEDCA46206}" dt="2026-04-16T11:01:17.888" v="1135" actId="14100"/>
          <ac:spMkLst>
            <pc:docMk/>
            <pc:sldMk cId="24466449" sldId="3634"/>
            <ac:spMk id="7" creationId="{5C5D5D53-6839-2915-511C-7A4C31B5D7F8}"/>
          </ac:spMkLst>
        </pc:spChg>
      </pc:sldChg>
      <pc:sldChg chg="addSp delSp modSp add mod ord">
        <pc:chgData name="Iva Bujger" userId="c21289e2-fd1a-4230-8141-6e00ec7cf785" providerId="ADAL" clId="{9DDFDBEA-700F-42BF-9ED7-86BEDCA46206}" dt="2026-04-20T18:25:55.146" v="1163" actId="1036"/>
        <pc:sldMkLst>
          <pc:docMk/>
          <pc:sldMk cId="2005951767" sldId="3635"/>
        </pc:sldMkLst>
        <pc:spChg chg="add mod">
          <ac:chgData name="Iva Bujger" userId="c21289e2-fd1a-4230-8141-6e00ec7cf785" providerId="ADAL" clId="{9DDFDBEA-700F-42BF-9ED7-86BEDCA46206}" dt="2026-04-16T11:03:07.028" v="1160" actId="20577"/>
          <ac:spMkLst>
            <pc:docMk/>
            <pc:sldMk cId="2005951767" sldId="3635"/>
            <ac:spMk id="8" creationId="{B6653022-832A-6A72-99F7-648C961FD4DB}"/>
          </ac:spMkLst>
        </pc:spChg>
        <pc:picChg chg="add mod ord">
          <ac:chgData name="Iva Bujger" userId="c21289e2-fd1a-4230-8141-6e00ec7cf785" providerId="ADAL" clId="{9DDFDBEA-700F-42BF-9ED7-86BEDCA46206}" dt="2026-04-16T11:03:18.794" v="1162" actId="1076"/>
          <ac:picMkLst>
            <pc:docMk/>
            <pc:sldMk cId="2005951767" sldId="3635"/>
            <ac:picMk id="12" creationId="{03AB8E2B-322F-45CE-77D8-8120BD6E08A6}"/>
          </ac:picMkLst>
        </pc:picChg>
        <pc:picChg chg="add mod">
          <ac:chgData name="Iva Bujger" userId="c21289e2-fd1a-4230-8141-6e00ec7cf785" providerId="ADAL" clId="{9DDFDBEA-700F-42BF-9ED7-86BEDCA46206}" dt="2026-04-20T18:25:55.146" v="1163" actId="1036"/>
          <ac:picMkLst>
            <pc:docMk/>
            <pc:sldMk cId="2005951767" sldId="3635"/>
            <ac:picMk id="14" creationId="{8E7AAB7E-EBBB-F9A1-634F-96A27705EE37}"/>
          </ac:picMkLst>
        </pc:picChg>
      </pc:sldChg>
    </pc:docChg>
  </pc:docChgLst>
  <pc:docChgLst>
    <pc:chgData name="Maja Pačak Trkulja" userId="8f6637b6-7754-4f79-820f-77337d9b6606" providerId="ADAL" clId="{B25ED9D5-8EB1-49DA-8D4B-68EF8B0EBED1}"/>
    <pc:docChg chg="custSel modSld">
      <pc:chgData name="Maja Pačak Trkulja" userId="8f6637b6-7754-4f79-820f-77337d9b6606" providerId="ADAL" clId="{B25ED9D5-8EB1-49DA-8D4B-68EF8B0EBED1}" dt="2026-04-16T11:17:27.165" v="82" actId="790"/>
      <pc:docMkLst>
        <pc:docMk/>
      </pc:docMkLst>
      <pc:sldChg chg="modSp mod">
        <pc:chgData name="Maja Pačak Trkulja" userId="8f6637b6-7754-4f79-820f-77337d9b6606" providerId="ADAL" clId="{B25ED9D5-8EB1-49DA-8D4B-68EF8B0EBED1}" dt="2026-04-16T10:35:48.288" v="1" actId="790"/>
        <pc:sldMkLst>
          <pc:docMk/>
          <pc:sldMk cId="4275553087" sldId="256"/>
        </pc:sldMkLst>
        <pc:spChg chg="mod">
          <ac:chgData name="Maja Pačak Trkulja" userId="8f6637b6-7754-4f79-820f-77337d9b6606" providerId="ADAL" clId="{B25ED9D5-8EB1-49DA-8D4B-68EF8B0EBED1}" dt="2026-04-16T10:35:48.288" v="1" actId="790"/>
          <ac:spMkLst>
            <pc:docMk/>
            <pc:sldMk cId="4275553087" sldId="256"/>
            <ac:spMk id="2" creationId="{1BED2F5E-34B0-06F0-9AB9-B5B3A8D30490}"/>
          </ac:spMkLst>
        </pc:spChg>
        <pc:spChg chg="mod">
          <ac:chgData name="Maja Pačak Trkulja" userId="8f6637b6-7754-4f79-820f-77337d9b6606" providerId="ADAL" clId="{B25ED9D5-8EB1-49DA-8D4B-68EF8B0EBED1}" dt="2026-04-16T10:35:35.425" v="0" actId="790"/>
          <ac:spMkLst>
            <pc:docMk/>
            <pc:sldMk cId="4275553087" sldId="256"/>
            <ac:spMk id="3" creationId="{23DB640F-2E47-4D08-3F0A-6E9743651BA4}"/>
          </ac:spMkLst>
        </pc:spChg>
      </pc:sldChg>
      <pc:sldChg chg="modSp mod">
        <pc:chgData name="Maja Pačak Trkulja" userId="8f6637b6-7754-4f79-820f-77337d9b6606" providerId="ADAL" clId="{B25ED9D5-8EB1-49DA-8D4B-68EF8B0EBED1}" dt="2026-04-16T10:37:24.251" v="3" actId="790"/>
        <pc:sldMkLst>
          <pc:docMk/>
          <pc:sldMk cId="2621775363" sldId="258"/>
        </pc:sldMkLst>
        <pc:spChg chg="mod">
          <ac:chgData name="Maja Pačak Trkulja" userId="8f6637b6-7754-4f79-820f-77337d9b6606" providerId="ADAL" clId="{B25ED9D5-8EB1-49DA-8D4B-68EF8B0EBED1}" dt="2026-04-16T10:37:24.251" v="3" actId="790"/>
          <ac:spMkLst>
            <pc:docMk/>
            <pc:sldMk cId="2621775363" sldId="258"/>
            <ac:spMk id="3" creationId="{10155013-BE60-D6BD-C58A-6F3F596034D3}"/>
          </ac:spMkLst>
        </pc:spChg>
        <pc:spChg chg="mod">
          <ac:chgData name="Maja Pačak Trkulja" userId="8f6637b6-7754-4f79-820f-77337d9b6606" providerId="ADAL" clId="{B25ED9D5-8EB1-49DA-8D4B-68EF8B0EBED1}" dt="2026-04-16T10:37:24.251" v="3" actId="790"/>
          <ac:spMkLst>
            <pc:docMk/>
            <pc:sldMk cId="2621775363" sldId="258"/>
            <ac:spMk id="5" creationId="{2FEB155A-CA2F-B120-71C2-311D96BE8E93}"/>
          </ac:spMkLst>
        </pc:spChg>
      </pc:sldChg>
      <pc:sldChg chg="modSp mod">
        <pc:chgData name="Maja Pačak Trkulja" userId="8f6637b6-7754-4f79-820f-77337d9b6606" providerId="ADAL" clId="{B25ED9D5-8EB1-49DA-8D4B-68EF8B0EBED1}" dt="2026-04-16T10:42:01.174" v="12" actId="790"/>
        <pc:sldMkLst>
          <pc:docMk/>
          <pc:sldMk cId="3515066440" sldId="262"/>
        </pc:sldMkLst>
        <pc:spChg chg="mod">
          <ac:chgData name="Maja Pačak Trkulja" userId="8f6637b6-7754-4f79-820f-77337d9b6606" providerId="ADAL" clId="{B25ED9D5-8EB1-49DA-8D4B-68EF8B0EBED1}" dt="2026-04-16T10:42:01.174" v="12" actId="790"/>
          <ac:spMkLst>
            <pc:docMk/>
            <pc:sldMk cId="3515066440" sldId="262"/>
            <ac:spMk id="2" creationId="{3E54C75F-344E-1863-0602-6693C99B956A}"/>
          </ac:spMkLst>
        </pc:spChg>
        <pc:spChg chg="mod">
          <ac:chgData name="Maja Pačak Trkulja" userId="8f6637b6-7754-4f79-820f-77337d9b6606" providerId="ADAL" clId="{B25ED9D5-8EB1-49DA-8D4B-68EF8B0EBED1}" dt="2026-04-16T10:42:01.174" v="12" actId="790"/>
          <ac:spMkLst>
            <pc:docMk/>
            <pc:sldMk cId="3515066440" sldId="262"/>
            <ac:spMk id="3" creationId="{2BC7ECDC-B41A-5538-6482-46CA6722E398}"/>
          </ac:spMkLst>
        </pc:spChg>
        <pc:spChg chg="mod">
          <ac:chgData name="Maja Pačak Trkulja" userId="8f6637b6-7754-4f79-820f-77337d9b6606" providerId="ADAL" clId="{B25ED9D5-8EB1-49DA-8D4B-68EF8B0EBED1}" dt="2026-04-16T10:42:01.174" v="12" actId="790"/>
          <ac:spMkLst>
            <pc:docMk/>
            <pc:sldMk cId="3515066440" sldId="262"/>
            <ac:spMk id="7" creationId="{386BAA2A-9E65-A077-AE00-F4DC087EFE09}"/>
          </ac:spMkLst>
        </pc:spChg>
        <pc:spChg chg="mod">
          <ac:chgData name="Maja Pačak Trkulja" userId="8f6637b6-7754-4f79-820f-77337d9b6606" providerId="ADAL" clId="{B25ED9D5-8EB1-49DA-8D4B-68EF8B0EBED1}" dt="2026-04-16T10:42:01.174" v="12" actId="790"/>
          <ac:spMkLst>
            <pc:docMk/>
            <pc:sldMk cId="3515066440" sldId="262"/>
            <ac:spMk id="10" creationId="{27E058F4-D1C9-2FA1-A27A-061B9A985C11}"/>
          </ac:spMkLst>
        </pc:spChg>
        <pc:spChg chg="mod">
          <ac:chgData name="Maja Pačak Trkulja" userId="8f6637b6-7754-4f79-820f-77337d9b6606" providerId="ADAL" clId="{B25ED9D5-8EB1-49DA-8D4B-68EF8B0EBED1}" dt="2026-04-16T10:42:01.174" v="12" actId="790"/>
          <ac:spMkLst>
            <pc:docMk/>
            <pc:sldMk cId="3515066440" sldId="262"/>
            <ac:spMk id="11" creationId="{A05DFD5C-745A-5DD2-91BD-791684B25E1B}"/>
          </ac:spMkLst>
        </pc:spChg>
        <pc:spChg chg="mod">
          <ac:chgData name="Maja Pačak Trkulja" userId="8f6637b6-7754-4f79-820f-77337d9b6606" providerId="ADAL" clId="{B25ED9D5-8EB1-49DA-8D4B-68EF8B0EBED1}" dt="2026-04-16T10:42:01.174" v="12" actId="790"/>
          <ac:spMkLst>
            <pc:docMk/>
            <pc:sldMk cId="3515066440" sldId="262"/>
            <ac:spMk id="12" creationId="{6D10E29A-DCBE-658A-5AD1-FB8C8A0EA1C3}"/>
          </ac:spMkLst>
        </pc:spChg>
        <pc:spChg chg="mod">
          <ac:chgData name="Maja Pačak Trkulja" userId="8f6637b6-7754-4f79-820f-77337d9b6606" providerId="ADAL" clId="{B25ED9D5-8EB1-49DA-8D4B-68EF8B0EBED1}" dt="2026-04-16T10:42:01.174" v="12" actId="790"/>
          <ac:spMkLst>
            <pc:docMk/>
            <pc:sldMk cId="3515066440" sldId="262"/>
            <ac:spMk id="13" creationId="{675EE676-E476-4559-D48B-2F6B0422F306}"/>
          </ac:spMkLst>
        </pc:spChg>
        <pc:spChg chg="mod">
          <ac:chgData name="Maja Pačak Trkulja" userId="8f6637b6-7754-4f79-820f-77337d9b6606" providerId="ADAL" clId="{B25ED9D5-8EB1-49DA-8D4B-68EF8B0EBED1}" dt="2026-04-16T10:42:01.174" v="12" actId="790"/>
          <ac:spMkLst>
            <pc:docMk/>
            <pc:sldMk cId="3515066440" sldId="262"/>
            <ac:spMk id="14" creationId="{09E95302-A0E3-C46C-54D8-4DDEFD1B01FD}"/>
          </ac:spMkLst>
        </pc:spChg>
      </pc:sldChg>
      <pc:sldChg chg="modSp mod">
        <pc:chgData name="Maja Pačak Trkulja" userId="8f6637b6-7754-4f79-820f-77337d9b6606" providerId="ADAL" clId="{B25ED9D5-8EB1-49DA-8D4B-68EF8B0EBED1}" dt="2026-04-16T10:42:56.916" v="14" actId="790"/>
        <pc:sldMkLst>
          <pc:docMk/>
          <pc:sldMk cId="209749806" sldId="263"/>
        </pc:sldMkLst>
        <pc:spChg chg="mod">
          <ac:chgData name="Maja Pačak Trkulja" userId="8f6637b6-7754-4f79-820f-77337d9b6606" providerId="ADAL" clId="{B25ED9D5-8EB1-49DA-8D4B-68EF8B0EBED1}" dt="2026-04-16T10:42:31.447" v="13" actId="790"/>
          <ac:spMkLst>
            <pc:docMk/>
            <pc:sldMk cId="209749806" sldId="263"/>
            <ac:spMk id="3" creationId="{EAB6F8EE-C9F0-E8EB-2C48-D089AA3DC1D6}"/>
          </ac:spMkLst>
        </pc:spChg>
        <pc:graphicFrameChg chg="modGraphic">
          <ac:chgData name="Maja Pačak Trkulja" userId="8f6637b6-7754-4f79-820f-77337d9b6606" providerId="ADAL" clId="{B25ED9D5-8EB1-49DA-8D4B-68EF8B0EBED1}" dt="2026-04-16T10:42:56.916" v="14" actId="790"/>
          <ac:graphicFrameMkLst>
            <pc:docMk/>
            <pc:sldMk cId="209749806" sldId="263"/>
            <ac:graphicFrameMk id="5" creationId="{659FE06A-F465-7631-0957-B3764427B990}"/>
          </ac:graphicFrameMkLst>
        </pc:graphicFrameChg>
      </pc:sldChg>
      <pc:sldChg chg="modSp mod">
        <pc:chgData name="Maja Pačak Trkulja" userId="8f6637b6-7754-4f79-820f-77337d9b6606" providerId="ADAL" clId="{B25ED9D5-8EB1-49DA-8D4B-68EF8B0EBED1}" dt="2026-04-16T10:44:42.810" v="18" actId="790"/>
        <pc:sldMkLst>
          <pc:docMk/>
          <pc:sldMk cId="2981270830" sldId="265"/>
        </pc:sldMkLst>
        <pc:spChg chg="mod">
          <ac:chgData name="Maja Pačak Trkulja" userId="8f6637b6-7754-4f79-820f-77337d9b6606" providerId="ADAL" clId="{B25ED9D5-8EB1-49DA-8D4B-68EF8B0EBED1}" dt="2026-04-16T10:44:26.799" v="17" actId="790"/>
          <ac:spMkLst>
            <pc:docMk/>
            <pc:sldMk cId="2981270830" sldId="265"/>
            <ac:spMk id="2" creationId="{19CBAC76-72BC-DC07-939E-D6D3F0E3730A}"/>
          </ac:spMkLst>
        </pc:spChg>
        <pc:graphicFrameChg chg="modGraphic">
          <ac:chgData name="Maja Pačak Trkulja" userId="8f6637b6-7754-4f79-820f-77337d9b6606" providerId="ADAL" clId="{B25ED9D5-8EB1-49DA-8D4B-68EF8B0EBED1}" dt="2026-04-16T10:44:42.810" v="18" actId="790"/>
          <ac:graphicFrameMkLst>
            <pc:docMk/>
            <pc:sldMk cId="2981270830" sldId="265"/>
            <ac:graphicFrameMk id="5" creationId="{34CDBCE1-0B90-3F82-673B-686133A7C529}"/>
          </ac:graphicFrameMkLst>
        </pc:graphicFrameChg>
      </pc:sldChg>
      <pc:sldChg chg="modSp mod">
        <pc:chgData name="Maja Pačak Trkulja" userId="8f6637b6-7754-4f79-820f-77337d9b6606" providerId="ADAL" clId="{B25ED9D5-8EB1-49DA-8D4B-68EF8B0EBED1}" dt="2026-04-16T10:50:33.455" v="26" actId="790"/>
        <pc:sldMkLst>
          <pc:docMk/>
          <pc:sldMk cId="1147563973" sldId="266"/>
        </pc:sldMkLst>
        <pc:spChg chg="mod">
          <ac:chgData name="Maja Pačak Trkulja" userId="8f6637b6-7754-4f79-820f-77337d9b6606" providerId="ADAL" clId="{B25ED9D5-8EB1-49DA-8D4B-68EF8B0EBED1}" dt="2026-04-16T10:50:09.629" v="24" actId="790"/>
          <ac:spMkLst>
            <pc:docMk/>
            <pc:sldMk cId="1147563973" sldId="266"/>
            <ac:spMk id="2" creationId="{57138F52-275B-A406-BCB9-BB0840079109}"/>
          </ac:spMkLst>
        </pc:spChg>
        <pc:graphicFrameChg chg="mod modGraphic">
          <ac:chgData name="Maja Pačak Trkulja" userId="8f6637b6-7754-4f79-820f-77337d9b6606" providerId="ADAL" clId="{B25ED9D5-8EB1-49DA-8D4B-68EF8B0EBED1}" dt="2026-04-16T10:50:33.455" v="26" actId="790"/>
          <ac:graphicFrameMkLst>
            <pc:docMk/>
            <pc:sldMk cId="1147563973" sldId="266"/>
            <ac:graphicFrameMk id="8" creationId="{209CE450-32BD-061C-A06D-4CDDBB36B65A}"/>
          </ac:graphicFrameMkLst>
        </pc:graphicFrameChg>
      </pc:sldChg>
      <pc:sldChg chg="modSp mod">
        <pc:chgData name="Maja Pačak Trkulja" userId="8f6637b6-7754-4f79-820f-77337d9b6606" providerId="ADAL" clId="{B25ED9D5-8EB1-49DA-8D4B-68EF8B0EBED1}" dt="2026-04-16T10:51:08.955" v="28" actId="790"/>
        <pc:sldMkLst>
          <pc:docMk/>
          <pc:sldMk cId="1871817118" sldId="267"/>
        </pc:sldMkLst>
        <pc:spChg chg="mod">
          <ac:chgData name="Maja Pačak Trkulja" userId="8f6637b6-7754-4f79-820f-77337d9b6606" providerId="ADAL" clId="{B25ED9D5-8EB1-49DA-8D4B-68EF8B0EBED1}" dt="2026-04-16T10:50:53.205" v="27" actId="790"/>
          <ac:spMkLst>
            <pc:docMk/>
            <pc:sldMk cId="1871817118" sldId="267"/>
            <ac:spMk id="2" creationId="{F112963B-FE94-47DC-BE52-1D926A2BE65B}"/>
          </ac:spMkLst>
        </pc:spChg>
        <pc:graphicFrameChg chg="modGraphic">
          <ac:chgData name="Maja Pačak Trkulja" userId="8f6637b6-7754-4f79-820f-77337d9b6606" providerId="ADAL" clId="{B25ED9D5-8EB1-49DA-8D4B-68EF8B0EBED1}" dt="2026-04-16T10:51:08.955" v="28" actId="790"/>
          <ac:graphicFrameMkLst>
            <pc:docMk/>
            <pc:sldMk cId="1871817118" sldId="267"/>
            <ac:graphicFrameMk id="7" creationId="{0B93BF08-230D-5318-9144-46CFE2685301}"/>
          </ac:graphicFrameMkLst>
        </pc:graphicFrameChg>
      </pc:sldChg>
      <pc:sldChg chg="modSp mod">
        <pc:chgData name="Maja Pačak Trkulja" userId="8f6637b6-7754-4f79-820f-77337d9b6606" providerId="ADAL" clId="{B25ED9D5-8EB1-49DA-8D4B-68EF8B0EBED1}" dt="2026-04-16T10:51:52.205" v="30" actId="1036"/>
        <pc:sldMkLst>
          <pc:docMk/>
          <pc:sldMk cId="907013238" sldId="270"/>
        </pc:sldMkLst>
        <pc:spChg chg="mod">
          <ac:chgData name="Maja Pačak Trkulja" userId="8f6637b6-7754-4f79-820f-77337d9b6606" providerId="ADAL" clId="{B25ED9D5-8EB1-49DA-8D4B-68EF8B0EBED1}" dt="2026-04-16T10:51:52.205" v="30" actId="1036"/>
          <ac:spMkLst>
            <pc:docMk/>
            <pc:sldMk cId="907013238" sldId="270"/>
            <ac:spMk id="3" creationId="{9FA6BE87-C7DE-A3FE-3EB4-6596A2380F3B}"/>
          </ac:spMkLst>
        </pc:spChg>
      </pc:sldChg>
      <pc:sldChg chg="modSp mod">
        <pc:chgData name="Maja Pačak Trkulja" userId="8f6637b6-7754-4f79-820f-77337d9b6606" providerId="ADAL" clId="{B25ED9D5-8EB1-49DA-8D4B-68EF8B0EBED1}" dt="2026-04-16T10:52:26.409" v="32" actId="790"/>
        <pc:sldMkLst>
          <pc:docMk/>
          <pc:sldMk cId="1839834845" sldId="271"/>
        </pc:sldMkLst>
        <pc:spChg chg="mod">
          <ac:chgData name="Maja Pačak Trkulja" userId="8f6637b6-7754-4f79-820f-77337d9b6606" providerId="ADAL" clId="{B25ED9D5-8EB1-49DA-8D4B-68EF8B0EBED1}" dt="2026-04-16T10:52:09.899" v="31" actId="790"/>
          <ac:spMkLst>
            <pc:docMk/>
            <pc:sldMk cId="1839834845" sldId="271"/>
            <ac:spMk id="2" creationId="{1AAEC764-582B-A0C0-20EA-7E26AE5969CD}"/>
          </ac:spMkLst>
        </pc:spChg>
        <pc:spChg chg="mod">
          <ac:chgData name="Maja Pačak Trkulja" userId="8f6637b6-7754-4f79-820f-77337d9b6606" providerId="ADAL" clId="{B25ED9D5-8EB1-49DA-8D4B-68EF8B0EBED1}" dt="2026-04-16T10:52:26.409" v="32" actId="790"/>
          <ac:spMkLst>
            <pc:docMk/>
            <pc:sldMk cId="1839834845" sldId="271"/>
            <ac:spMk id="3" creationId="{9FA6BE87-C7DE-A3FE-3EB4-6596A2380F3B}"/>
          </ac:spMkLst>
        </pc:spChg>
      </pc:sldChg>
      <pc:sldChg chg="modSp mod">
        <pc:chgData name="Maja Pačak Trkulja" userId="8f6637b6-7754-4f79-820f-77337d9b6606" providerId="ADAL" clId="{B25ED9D5-8EB1-49DA-8D4B-68EF8B0EBED1}" dt="2026-04-16T10:52:49.373" v="33" actId="790"/>
        <pc:sldMkLst>
          <pc:docMk/>
          <pc:sldMk cId="3354352625" sldId="272"/>
        </pc:sldMkLst>
        <pc:spChg chg="mod">
          <ac:chgData name="Maja Pačak Trkulja" userId="8f6637b6-7754-4f79-820f-77337d9b6606" providerId="ADAL" clId="{B25ED9D5-8EB1-49DA-8D4B-68EF8B0EBED1}" dt="2026-04-16T10:52:49.373" v="33" actId="790"/>
          <ac:spMkLst>
            <pc:docMk/>
            <pc:sldMk cId="3354352625" sldId="272"/>
            <ac:spMk id="3" creationId="{9FA6BE87-C7DE-A3FE-3EB4-6596A2380F3B}"/>
          </ac:spMkLst>
        </pc:spChg>
        <pc:spChg chg="mod">
          <ac:chgData name="Maja Pačak Trkulja" userId="8f6637b6-7754-4f79-820f-77337d9b6606" providerId="ADAL" clId="{B25ED9D5-8EB1-49DA-8D4B-68EF8B0EBED1}" dt="2026-04-16T10:52:49.373" v="33" actId="790"/>
          <ac:spMkLst>
            <pc:docMk/>
            <pc:sldMk cId="3354352625" sldId="272"/>
            <ac:spMk id="6" creationId="{30D76245-21FE-98AE-AED4-DD8ECF38F456}"/>
          </ac:spMkLst>
        </pc:spChg>
      </pc:sldChg>
      <pc:sldChg chg="modSp mod">
        <pc:chgData name="Maja Pačak Trkulja" userId="8f6637b6-7754-4f79-820f-77337d9b6606" providerId="ADAL" clId="{B25ED9D5-8EB1-49DA-8D4B-68EF8B0EBED1}" dt="2026-04-16T10:57:53.622" v="47" actId="790"/>
        <pc:sldMkLst>
          <pc:docMk/>
          <pc:sldMk cId="1294606578" sldId="273"/>
        </pc:sldMkLst>
        <pc:spChg chg="mod">
          <ac:chgData name="Maja Pačak Trkulja" userId="8f6637b6-7754-4f79-820f-77337d9b6606" providerId="ADAL" clId="{B25ED9D5-8EB1-49DA-8D4B-68EF8B0EBED1}" dt="2026-04-16T10:57:42.249" v="46" actId="790"/>
          <ac:spMkLst>
            <pc:docMk/>
            <pc:sldMk cId="1294606578" sldId="273"/>
            <ac:spMk id="2" creationId="{1106D2B3-C1DA-9DC2-454F-2C5BA68E0985}"/>
          </ac:spMkLst>
        </pc:spChg>
        <pc:spChg chg="mod">
          <ac:chgData name="Maja Pačak Trkulja" userId="8f6637b6-7754-4f79-820f-77337d9b6606" providerId="ADAL" clId="{B25ED9D5-8EB1-49DA-8D4B-68EF8B0EBED1}" dt="2026-04-16T10:57:53.622" v="47" actId="790"/>
          <ac:spMkLst>
            <pc:docMk/>
            <pc:sldMk cId="1294606578" sldId="273"/>
            <ac:spMk id="3" creationId="{A6E111A2-92DE-842C-3FDF-D32F4C2DE0A5}"/>
          </ac:spMkLst>
        </pc:spChg>
      </pc:sldChg>
      <pc:sldChg chg="modSp mod">
        <pc:chgData name="Maja Pačak Trkulja" userId="8f6637b6-7754-4f79-820f-77337d9b6606" providerId="ADAL" clId="{B25ED9D5-8EB1-49DA-8D4B-68EF8B0EBED1}" dt="2026-04-16T11:00:32.555" v="58" actId="790"/>
        <pc:sldMkLst>
          <pc:docMk/>
          <pc:sldMk cId="3533841922" sldId="275"/>
        </pc:sldMkLst>
        <pc:spChg chg="mod">
          <ac:chgData name="Maja Pačak Trkulja" userId="8f6637b6-7754-4f79-820f-77337d9b6606" providerId="ADAL" clId="{B25ED9D5-8EB1-49DA-8D4B-68EF8B0EBED1}" dt="2026-04-16T11:00:32.555" v="58" actId="790"/>
          <ac:spMkLst>
            <pc:docMk/>
            <pc:sldMk cId="3533841922" sldId="275"/>
            <ac:spMk id="2" creationId="{A3447C5D-1E3D-5ADE-09A7-8E46E6E811C7}"/>
          </ac:spMkLst>
        </pc:spChg>
        <pc:spChg chg="mod">
          <ac:chgData name="Maja Pačak Trkulja" userId="8f6637b6-7754-4f79-820f-77337d9b6606" providerId="ADAL" clId="{B25ED9D5-8EB1-49DA-8D4B-68EF8B0EBED1}" dt="2026-04-16T11:00:32.555" v="58" actId="790"/>
          <ac:spMkLst>
            <pc:docMk/>
            <pc:sldMk cId="3533841922" sldId="275"/>
            <ac:spMk id="3" creationId="{16B40F7A-F0D3-85E8-EDBD-AABE9A5D7677}"/>
          </ac:spMkLst>
        </pc:spChg>
      </pc:sldChg>
      <pc:sldChg chg="modSp mod">
        <pc:chgData name="Maja Pačak Trkulja" userId="8f6637b6-7754-4f79-820f-77337d9b6606" providerId="ADAL" clId="{B25ED9D5-8EB1-49DA-8D4B-68EF8B0EBED1}" dt="2026-04-16T11:00:58.189" v="59" actId="790"/>
        <pc:sldMkLst>
          <pc:docMk/>
          <pc:sldMk cId="2806817175" sldId="276"/>
        </pc:sldMkLst>
        <pc:spChg chg="mod">
          <ac:chgData name="Maja Pačak Trkulja" userId="8f6637b6-7754-4f79-820f-77337d9b6606" providerId="ADAL" clId="{B25ED9D5-8EB1-49DA-8D4B-68EF8B0EBED1}" dt="2026-04-16T11:00:58.189" v="59" actId="790"/>
          <ac:spMkLst>
            <pc:docMk/>
            <pc:sldMk cId="2806817175" sldId="276"/>
            <ac:spMk id="2" creationId="{27A4D56E-9794-13A0-76B8-F7597239EB7A}"/>
          </ac:spMkLst>
        </pc:spChg>
        <pc:spChg chg="mod">
          <ac:chgData name="Maja Pačak Trkulja" userId="8f6637b6-7754-4f79-820f-77337d9b6606" providerId="ADAL" clId="{B25ED9D5-8EB1-49DA-8D4B-68EF8B0EBED1}" dt="2026-04-16T11:00:58.189" v="59" actId="790"/>
          <ac:spMkLst>
            <pc:docMk/>
            <pc:sldMk cId="2806817175" sldId="276"/>
            <ac:spMk id="3" creationId="{0809E089-A4DA-22DA-30AD-63CC14389823}"/>
          </ac:spMkLst>
        </pc:spChg>
      </pc:sldChg>
      <pc:sldChg chg="modSp mod">
        <pc:chgData name="Maja Pačak Trkulja" userId="8f6637b6-7754-4f79-820f-77337d9b6606" providerId="ADAL" clId="{B25ED9D5-8EB1-49DA-8D4B-68EF8B0EBED1}" dt="2026-04-16T10:57:30.285" v="45" actId="1036"/>
        <pc:sldMkLst>
          <pc:docMk/>
          <pc:sldMk cId="2326172842" sldId="3562"/>
        </pc:sldMkLst>
        <pc:spChg chg="mod">
          <ac:chgData name="Maja Pačak Trkulja" userId="8f6637b6-7754-4f79-820f-77337d9b6606" providerId="ADAL" clId="{B25ED9D5-8EB1-49DA-8D4B-68EF8B0EBED1}" dt="2026-04-16T10:57:30.285" v="45" actId="1036"/>
          <ac:spMkLst>
            <pc:docMk/>
            <pc:sldMk cId="2326172842" sldId="3562"/>
            <ac:spMk id="2" creationId="{F653E7A9-0AD1-1D9D-1EA2-3165D375F7AF}"/>
          </ac:spMkLst>
        </pc:spChg>
        <pc:spChg chg="mod">
          <ac:chgData name="Maja Pačak Trkulja" userId="8f6637b6-7754-4f79-820f-77337d9b6606" providerId="ADAL" clId="{B25ED9D5-8EB1-49DA-8D4B-68EF8B0EBED1}" dt="2026-04-16T10:57:30.285" v="45" actId="1036"/>
          <ac:spMkLst>
            <pc:docMk/>
            <pc:sldMk cId="2326172842" sldId="3562"/>
            <ac:spMk id="3" creationId="{F7742174-B09E-6CCC-8B7F-A5E44D2760AD}"/>
          </ac:spMkLst>
        </pc:spChg>
      </pc:sldChg>
      <pc:sldChg chg="modSp mod">
        <pc:chgData name="Maja Pačak Trkulja" userId="8f6637b6-7754-4f79-820f-77337d9b6606" providerId="ADAL" clId="{B25ED9D5-8EB1-49DA-8D4B-68EF8B0EBED1}" dt="2026-04-16T11:03:46.045" v="63" actId="790"/>
        <pc:sldMkLst>
          <pc:docMk/>
          <pc:sldMk cId="1184608212" sldId="3565"/>
        </pc:sldMkLst>
        <pc:graphicFrameChg chg="modGraphic">
          <ac:chgData name="Maja Pačak Trkulja" userId="8f6637b6-7754-4f79-820f-77337d9b6606" providerId="ADAL" clId="{B25ED9D5-8EB1-49DA-8D4B-68EF8B0EBED1}" dt="2026-04-16T11:03:46.045" v="63" actId="790"/>
          <ac:graphicFrameMkLst>
            <pc:docMk/>
            <pc:sldMk cId="1184608212" sldId="3565"/>
            <ac:graphicFrameMk id="6" creationId="{4FB59FCA-5047-B140-EB11-F71D49AC52BD}"/>
          </ac:graphicFrameMkLst>
        </pc:graphicFrameChg>
      </pc:sldChg>
      <pc:sldChg chg="modSp mod">
        <pc:chgData name="Maja Pačak Trkulja" userId="8f6637b6-7754-4f79-820f-77337d9b6606" providerId="ADAL" clId="{B25ED9D5-8EB1-49DA-8D4B-68EF8B0EBED1}" dt="2026-04-16T10:53:37.289" v="36" actId="790"/>
        <pc:sldMkLst>
          <pc:docMk/>
          <pc:sldMk cId="2003639738" sldId="3573"/>
        </pc:sldMkLst>
        <pc:spChg chg="mod">
          <ac:chgData name="Maja Pačak Trkulja" userId="8f6637b6-7754-4f79-820f-77337d9b6606" providerId="ADAL" clId="{B25ED9D5-8EB1-49DA-8D4B-68EF8B0EBED1}" dt="2026-04-16T10:53:15.945" v="34" actId="790"/>
          <ac:spMkLst>
            <pc:docMk/>
            <pc:sldMk cId="2003639738" sldId="3573"/>
            <ac:spMk id="2" creationId="{F2EE5C3D-AE57-AFAB-CDB8-5AA8A1C62160}"/>
          </ac:spMkLst>
        </pc:spChg>
        <pc:spChg chg="mod">
          <ac:chgData name="Maja Pačak Trkulja" userId="8f6637b6-7754-4f79-820f-77337d9b6606" providerId="ADAL" clId="{B25ED9D5-8EB1-49DA-8D4B-68EF8B0EBED1}" dt="2026-04-16T10:53:15.945" v="34" actId="790"/>
          <ac:spMkLst>
            <pc:docMk/>
            <pc:sldMk cId="2003639738" sldId="3573"/>
            <ac:spMk id="3" creationId="{605957F6-DCC1-E682-1B5D-54590AD77D54}"/>
          </ac:spMkLst>
        </pc:spChg>
        <pc:spChg chg="mod">
          <ac:chgData name="Maja Pačak Trkulja" userId="8f6637b6-7754-4f79-820f-77337d9b6606" providerId="ADAL" clId="{B25ED9D5-8EB1-49DA-8D4B-68EF8B0EBED1}" dt="2026-04-16T10:53:37.289" v="36" actId="790"/>
          <ac:spMkLst>
            <pc:docMk/>
            <pc:sldMk cId="2003639738" sldId="3573"/>
            <ac:spMk id="4" creationId="{0B140CCC-CC5D-05F7-A537-089C46B07F86}"/>
          </ac:spMkLst>
        </pc:spChg>
        <pc:graphicFrameChg chg="modGraphic">
          <ac:chgData name="Maja Pačak Trkulja" userId="8f6637b6-7754-4f79-820f-77337d9b6606" providerId="ADAL" clId="{B25ED9D5-8EB1-49DA-8D4B-68EF8B0EBED1}" dt="2026-04-16T10:53:29.195" v="35" actId="790"/>
          <ac:graphicFrameMkLst>
            <pc:docMk/>
            <pc:sldMk cId="2003639738" sldId="3573"/>
            <ac:graphicFrameMk id="6" creationId="{58D7E27C-9205-1E5F-1ADC-593432242F4A}"/>
          </ac:graphicFrameMkLst>
        </pc:graphicFrameChg>
      </pc:sldChg>
      <pc:sldChg chg="modSp mod">
        <pc:chgData name="Maja Pačak Trkulja" userId="8f6637b6-7754-4f79-820f-77337d9b6606" providerId="ADAL" clId="{B25ED9D5-8EB1-49DA-8D4B-68EF8B0EBED1}" dt="2026-04-16T11:00:07.955" v="57" actId="790"/>
        <pc:sldMkLst>
          <pc:docMk/>
          <pc:sldMk cId="4130548352" sldId="3580"/>
        </pc:sldMkLst>
        <pc:spChg chg="mod">
          <ac:chgData name="Maja Pačak Trkulja" userId="8f6637b6-7754-4f79-820f-77337d9b6606" providerId="ADAL" clId="{B25ED9D5-8EB1-49DA-8D4B-68EF8B0EBED1}" dt="2026-04-16T11:00:07.955" v="57" actId="790"/>
          <ac:spMkLst>
            <pc:docMk/>
            <pc:sldMk cId="4130548352" sldId="3580"/>
            <ac:spMk id="6" creationId="{BEF6CD7C-5AFF-12E4-5ADC-E5A12F14C527}"/>
          </ac:spMkLst>
        </pc:spChg>
        <pc:spChg chg="mod">
          <ac:chgData name="Maja Pačak Trkulja" userId="8f6637b6-7754-4f79-820f-77337d9b6606" providerId="ADAL" clId="{B25ED9D5-8EB1-49DA-8D4B-68EF8B0EBED1}" dt="2026-04-16T11:00:07.955" v="57" actId="790"/>
          <ac:spMkLst>
            <pc:docMk/>
            <pc:sldMk cId="4130548352" sldId="3580"/>
            <ac:spMk id="14" creationId="{F407ADDF-391D-1DEE-113D-10E9D01671F1}"/>
          </ac:spMkLst>
        </pc:spChg>
        <pc:spChg chg="mod">
          <ac:chgData name="Maja Pačak Trkulja" userId="8f6637b6-7754-4f79-820f-77337d9b6606" providerId="ADAL" clId="{B25ED9D5-8EB1-49DA-8D4B-68EF8B0EBED1}" dt="2026-04-16T11:00:07.955" v="57" actId="790"/>
          <ac:spMkLst>
            <pc:docMk/>
            <pc:sldMk cId="4130548352" sldId="3580"/>
            <ac:spMk id="17" creationId="{EA656921-A003-FE87-92CC-E7F318865313}"/>
          </ac:spMkLst>
        </pc:spChg>
        <pc:spChg chg="mod">
          <ac:chgData name="Maja Pačak Trkulja" userId="8f6637b6-7754-4f79-820f-77337d9b6606" providerId="ADAL" clId="{B25ED9D5-8EB1-49DA-8D4B-68EF8B0EBED1}" dt="2026-04-16T11:00:07.955" v="57" actId="790"/>
          <ac:spMkLst>
            <pc:docMk/>
            <pc:sldMk cId="4130548352" sldId="3580"/>
            <ac:spMk id="18" creationId="{B164ECBD-1DA3-728E-846F-72F1184B089E}"/>
          </ac:spMkLst>
        </pc:spChg>
      </pc:sldChg>
      <pc:sldChg chg="modSp mod">
        <pc:chgData name="Maja Pačak Trkulja" userId="8f6637b6-7754-4f79-820f-77337d9b6606" providerId="ADAL" clId="{B25ED9D5-8EB1-49DA-8D4B-68EF8B0EBED1}" dt="2026-04-16T11:04:27.515" v="64" actId="790"/>
        <pc:sldMkLst>
          <pc:docMk/>
          <pc:sldMk cId="242761951" sldId="3604"/>
        </pc:sldMkLst>
        <pc:spChg chg="mod">
          <ac:chgData name="Maja Pačak Trkulja" userId="8f6637b6-7754-4f79-820f-77337d9b6606" providerId="ADAL" clId="{B25ED9D5-8EB1-49DA-8D4B-68EF8B0EBED1}" dt="2026-04-16T11:04:27.515" v="64" actId="790"/>
          <ac:spMkLst>
            <pc:docMk/>
            <pc:sldMk cId="242761951" sldId="3604"/>
            <ac:spMk id="4" creationId="{03E86C1F-B35F-6766-EAB9-D08D2CC3221B}"/>
          </ac:spMkLst>
        </pc:spChg>
        <pc:spChg chg="mod">
          <ac:chgData name="Maja Pačak Trkulja" userId="8f6637b6-7754-4f79-820f-77337d9b6606" providerId="ADAL" clId="{B25ED9D5-8EB1-49DA-8D4B-68EF8B0EBED1}" dt="2026-04-16T11:04:27.515" v="64" actId="790"/>
          <ac:spMkLst>
            <pc:docMk/>
            <pc:sldMk cId="242761951" sldId="3604"/>
            <ac:spMk id="6" creationId="{9B85C0FE-D1A7-E71B-55AE-155733BDEED8}"/>
          </ac:spMkLst>
        </pc:spChg>
      </pc:sldChg>
      <pc:sldChg chg="modSp mod">
        <pc:chgData name="Maja Pačak Trkulja" userId="8f6637b6-7754-4f79-820f-77337d9b6606" providerId="ADAL" clId="{B25ED9D5-8EB1-49DA-8D4B-68EF8B0EBED1}" dt="2026-04-16T11:04:39.965" v="65" actId="790"/>
        <pc:sldMkLst>
          <pc:docMk/>
          <pc:sldMk cId="836792399" sldId="3605"/>
        </pc:sldMkLst>
        <pc:spChg chg="mod">
          <ac:chgData name="Maja Pačak Trkulja" userId="8f6637b6-7754-4f79-820f-77337d9b6606" providerId="ADAL" clId="{B25ED9D5-8EB1-49DA-8D4B-68EF8B0EBED1}" dt="2026-04-16T11:04:39.965" v="65" actId="790"/>
          <ac:spMkLst>
            <pc:docMk/>
            <pc:sldMk cId="836792399" sldId="3605"/>
            <ac:spMk id="4" creationId="{C8E1888B-A072-DC13-6A54-45CB264FA472}"/>
          </ac:spMkLst>
        </pc:spChg>
        <pc:spChg chg="mod">
          <ac:chgData name="Maja Pačak Trkulja" userId="8f6637b6-7754-4f79-820f-77337d9b6606" providerId="ADAL" clId="{B25ED9D5-8EB1-49DA-8D4B-68EF8B0EBED1}" dt="2026-04-16T11:04:39.965" v="65" actId="790"/>
          <ac:spMkLst>
            <pc:docMk/>
            <pc:sldMk cId="836792399" sldId="3605"/>
            <ac:spMk id="6" creationId="{0759A2FF-0E69-D98A-B8DE-5B85FFD05B32}"/>
          </ac:spMkLst>
        </pc:spChg>
      </pc:sldChg>
      <pc:sldChg chg="modSp mod">
        <pc:chgData name="Maja Pačak Trkulja" userId="8f6637b6-7754-4f79-820f-77337d9b6606" providerId="ADAL" clId="{B25ED9D5-8EB1-49DA-8D4B-68EF8B0EBED1}" dt="2026-04-16T10:55:05.629" v="39" actId="790"/>
        <pc:sldMkLst>
          <pc:docMk/>
          <pc:sldMk cId="1053948724" sldId="3613"/>
        </pc:sldMkLst>
        <pc:spChg chg="mod">
          <ac:chgData name="Maja Pačak Trkulja" userId="8f6637b6-7754-4f79-820f-77337d9b6606" providerId="ADAL" clId="{B25ED9D5-8EB1-49DA-8D4B-68EF8B0EBED1}" dt="2026-04-16T10:55:05.629" v="39" actId="790"/>
          <ac:spMkLst>
            <pc:docMk/>
            <pc:sldMk cId="1053948724" sldId="3613"/>
            <ac:spMk id="2" creationId="{922249F7-0924-4F18-BB1E-BF3097C039EC}"/>
          </ac:spMkLst>
        </pc:spChg>
        <pc:spChg chg="mod">
          <ac:chgData name="Maja Pačak Trkulja" userId="8f6637b6-7754-4f79-820f-77337d9b6606" providerId="ADAL" clId="{B25ED9D5-8EB1-49DA-8D4B-68EF8B0EBED1}" dt="2026-04-16T10:55:05.629" v="39" actId="790"/>
          <ac:spMkLst>
            <pc:docMk/>
            <pc:sldMk cId="1053948724" sldId="3613"/>
            <ac:spMk id="3" creationId="{E9C246EE-8DF3-CFD8-5DF8-7AD8047B5C77}"/>
          </ac:spMkLst>
        </pc:spChg>
      </pc:sldChg>
      <pc:sldChg chg="modSp mod">
        <pc:chgData name="Maja Pačak Trkulja" userId="8f6637b6-7754-4f79-820f-77337d9b6606" providerId="ADAL" clId="{B25ED9D5-8EB1-49DA-8D4B-68EF8B0EBED1}" dt="2026-04-16T10:58:11.855" v="49" actId="1036"/>
        <pc:sldMkLst>
          <pc:docMk/>
          <pc:sldMk cId="3080684052" sldId="3617"/>
        </pc:sldMkLst>
        <pc:spChg chg="mod">
          <ac:chgData name="Maja Pačak Trkulja" userId="8f6637b6-7754-4f79-820f-77337d9b6606" providerId="ADAL" clId="{B25ED9D5-8EB1-49DA-8D4B-68EF8B0EBED1}" dt="2026-04-16T10:58:11.855" v="49" actId="1036"/>
          <ac:spMkLst>
            <pc:docMk/>
            <pc:sldMk cId="3080684052" sldId="3617"/>
            <ac:spMk id="2" creationId="{BA2A3E93-2BB4-E5C3-7E00-AC0A626B46B6}"/>
          </ac:spMkLst>
        </pc:spChg>
        <pc:spChg chg="mod">
          <ac:chgData name="Maja Pačak Trkulja" userId="8f6637b6-7754-4f79-820f-77337d9b6606" providerId="ADAL" clId="{B25ED9D5-8EB1-49DA-8D4B-68EF8B0EBED1}" dt="2026-04-16T10:58:11.855" v="49" actId="1036"/>
          <ac:spMkLst>
            <pc:docMk/>
            <pc:sldMk cId="3080684052" sldId="3617"/>
            <ac:spMk id="3" creationId="{DD985F98-288C-3CAB-F349-0C13EF7CA21A}"/>
          </ac:spMkLst>
        </pc:spChg>
      </pc:sldChg>
      <pc:sldChg chg="modSp mod">
        <pc:chgData name="Maja Pačak Trkulja" userId="8f6637b6-7754-4f79-820f-77337d9b6606" providerId="ADAL" clId="{B25ED9D5-8EB1-49DA-8D4B-68EF8B0EBED1}" dt="2026-04-16T10:58:23.358" v="50" actId="790"/>
        <pc:sldMkLst>
          <pc:docMk/>
          <pc:sldMk cId="1955849313" sldId="3618"/>
        </pc:sldMkLst>
        <pc:spChg chg="mod">
          <ac:chgData name="Maja Pačak Trkulja" userId="8f6637b6-7754-4f79-820f-77337d9b6606" providerId="ADAL" clId="{B25ED9D5-8EB1-49DA-8D4B-68EF8B0EBED1}" dt="2026-04-16T10:58:23.358" v="50" actId="790"/>
          <ac:spMkLst>
            <pc:docMk/>
            <pc:sldMk cId="1955849313" sldId="3618"/>
            <ac:spMk id="2" creationId="{A8703679-FAB1-6664-E7D0-3C1FDB651A83}"/>
          </ac:spMkLst>
        </pc:spChg>
        <pc:spChg chg="mod">
          <ac:chgData name="Maja Pačak Trkulja" userId="8f6637b6-7754-4f79-820f-77337d9b6606" providerId="ADAL" clId="{B25ED9D5-8EB1-49DA-8D4B-68EF8B0EBED1}" dt="2026-04-16T10:58:23.358" v="50" actId="790"/>
          <ac:spMkLst>
            <pc:docMk/>
            <pc:sldMk cId="1955849313" sldId="3618"/>
            <ac:spMk id="3" creationId="{A046F710-9DA6-B0DE-7BC8-52F100A63A0F}"/>
          </ac:spMkLst>
        </pc:spChg>
      </pc:sldChg>
      <pc:sldChg chg="modSp mod">
        <pc:chgData name="Maja Pačak Trkulja" userId="8f6637b6-7754-4f79-820f-77337d9b6606" providerId="ADAL" clId="{B25ED9D5-8EB1-49DA-8D4B-68EF8B0EBED1}" dt="2026-04-16T11:01:25.677" v="60" actId="790"/>
        <pc:sldMkLst>
          <pc:docMk/>
          <pc:sldMk cId="1996914820" sldId="3619"/>
        </pc:sldMkLst>
        <pc:spChg chg="mod">
          <ac:chgData name="Maja Pačak Trkulja" userId="8f6637b6-7754-4f79-820f-77337d9b6606" providerId="ADAL" clId="{B25ED9D5-8EB1-49DA-8D4B-68EF8B0EBED1}" dt="2026-04-16T11:01:25.677" v="60" actId="790"/>
          <ac:spMkLst>
            <pc:docMk/>
            <pc:sldMk cId="1996914820" sldId="3619"/>
            <ac:spMk id="2" creationId="{1A574BE5-1439-6DAF-59B1-1B495066EF49}"/>
          </ac:spMkLst>
        </pc:spChg>
        <pc:spChg chg="mod">
          <ac:chgData name="Maja Pačak Trkulja" userId="8f6637b6-7754-4f79-820f-77337d9b6606" providerId="ADAL" clId="{B25ED9D5-8EB1-49DA-8D4B-68EF8B0EBED1}" dt="2026-04-16T11:01:25.677" v="60" actId="790"/>
          <ac:spMkLst>
            <pc:docMk/>
            <pc:sldMk cId="1996914820" sldId="3619"/>
            <ac:spMk id="3" creationId="{69B41105-DB6D-ABF1-5569-466650B777B1}"/>
          </ac:spMkLst>
        </pc:spChg>
      </pc:sldChg>
      <pc:sldChg chg="modSp mod">
        <pc:chgData name="Maja Pačak Trkulja" userId="8f6637b6-7754-4f79-820f-77337d9b6606" providerId="ADAL" clId="{B25ED9D5-8EB1-49DA-8D4B-68EF8B0EBED1}" dt="2026-04-16T11:02:02.215" v="62" actId="1076"/>
        <pc:sldMkLst>
          <pc:docMk/>
          <pc:sldMk cId="1967178411" sldId="3620"/>
        </pc:sldMkLst>
        <pc:spChg chg="mod">
          <ac:chgData name="Maja Pačak Trkulja" userId="8f6637b6-7754-4f79-820f-77337d9b6606" providerId="ADAL" clId="{B25ED9D5-8EB1-49DA-8D4B-68EF8B0EBED1}" dt="2026-04-16T11:02:02.215" v="62" actId="1076"/>
          <ac:spMkLst>
            <pc:docMk/>
            <pc:sldMk cId="1967178411" sldId="3620"/>
            <ac:spMk id="2" creationId="{7B6D8215-7972-A47E-2A44-B96DD066B988}"/>
          </ac:spMkLst>
        </pc:spChg>
        <pc:spChg chg="mod">
          <ac:chgData name="Maja Pačak Trkulja" userId="8f6637b6-7754-4f79-820f-77337d9b6606" providerId="ADAL" clId="{B25ED9D5-8EB1-49DA-8D4B-68EF8B0EBED1}" dt="2026-04-16T11:02:02.215" v="62" actId="1076"/>
          <ac:spMkLst>
            <pc:docMk/>
            <pc:sldMk cId="1967178411" sldId="3620"/>
            <ac:spMk id="3" creationId="{D789EB26-08A4-459C-A4F1-345D4952BA7F}"/>
          </ac:spMkLst>
        </pc:spChg>
      </pc:sldChg>
      <pc:sldChg chg="modSp mod">
        <pc:chgData name="Maja Pačak Trkulja" userId="8f6637b6-7754-4f79-820f-77337d9b6606" providerId="ADAL" clId="{B25ED9D5-8EB1-49DA-8D4B-68EF8B0EBED1}" dt="2026-04-16T10:45:51.915" v="23" actId="790"/>
        <pc:sldMkLst>
          <pc:docMk/>
          <pc:sldMk cId="1258383146" sldId="3622"/>
        </pc:sldMkLst>
        <pc:spChg chg="mod">
          <ac:chgData name="Maja Pačak Trkulja" userId="8f6637b6-7754-4f79-820f-77337d9b6606" providerId="ADAL" clId="{B25ED9D5-8EB1-49DA-8D4B-68EF8B0EBED1}" dt="2026-04-16T10:45:41.239" v="22" actId="790"/>
          <ac:spMkLst>
            <pc:docMk/>
            <pc:sldMk cId="1258383146" sldId="3622"/>
            <ac:spMk id="2" creationId="{598769B5-5C5A-A903-C525-B417FEF82D12}"/>
          </ac:spMkLst>
        </pc:spChg>
        <pc:graphicFrameChg chg="modGraphic">
          <ac:chgData name="Maja Pačak Trkulja" userId="8f6637b6-7754-4f79-820f-77337d9b6606" providerId="ADAL" clId="{B25ED9D5-8EB1-49DA-8D4B-68EF8B0EBED1}" dt="2026-04-16T10:45:51.915" v="23" actId="790"/>
          <ac:graphicFrameMkLst>
            <pc:docMk/>
            <pc:sldMk cId="1258383146" sldId="3622"/>
            <ac:graphicFrameMk id="5" creationId="{2C213933-14BC-4C31-514E-8923092B6C44}"/>
          </ac:graphicFrameMkLst>
        </pc:graphicFrameChg>
      </pc:sldChg>
      <pc:sldChg chg="modSp mod">
        <pc:chgData name="Maja Pačak Trkulja" userId="8f6637b6-7754-4f79-820f-77337d9b6606" providerId="ADAL" clId="{B25ED9D5-8EB1-49DA-8D4B-68EF8B0EBED1}" dt="2026-04-16T10:54:41.017" v="38" actId="790"/>
        <pc:sldMkLst>
          <pc:docMk/>
          <pc:sldMk cId="2522126143" sldId="3624"/>
        </pc:sldMkLst>
        <pc:spChg chg="mod">
          <ac:chgData name="Maja Pačak Trkulja" userId="8f6637b6-7754-4f79-820f-77337d9b6606" providerId="ADAL" clId="{B25ED9D5-8EB1-49DA-8D4B-68EF8B0EBED1}" dt="2026-04-16T10:54:24.987" v="37" actId="790"/>
          <ac:spMkLst>
            <pc:docMk/>
            <pc:sldMk cId="2522126143" sldId="3624"/>
            <ac:spMk id="2" creationId="{5F125B05-7AEB-4DD1-4C0A-949CE127F353}"/>
          </ac:spMkLst>
        </pc:spChg>
        <pc:graphicFrameChg chg="modGraphic">
          <ac:chgData name="Maja Pačak Trkulja" userId="8f6637b6-7754-4f79-820f-77337d9b6606" providerId="ADAL" clId="{B25ED9D5-8EB1-49DA-8D4B-68EF8B0EBED1}" dt="2026-04-16T10:54:41.017" v="38" actId="790"/>
          <ac:graphicFrameMkLst>
            <pc:docMk/>
            <pc:sldMk cId="2522126143" sldId="3624"/>
            <ac:graphicFrameMk id="6" creationId="{10CAEF54-254A-406A-C429-DFA05F2A43F0}"/>
          </ac:graphicFrameMkLst>
        </pc:graphicFrameChg>
      </pc:sldChg>
      <pc:sldChg chg="modSp mod">
        <pc:chgData name="Maja Pačak Trkulja" userId="8f6637b6-7754-4f79-820f-77337d9b6606" providerId="ADAL" clId="{B25ED9D5-8EB1-49DA-8D4B-68EF8B0EBED1}" dt="2026-04-16T10:59:39.545" v="56" actId="790"/>
        <pc:sldMkLst>
          <pc:docMk/>
          <pc:sldMk cId="596576214" sldId="3627"/>
        </pc:sldMkLst>
        <pc:spChg chg="mod">
          <ac:chgData name="Maja Pačak Trkulja" userId="8f6637b6-7754-4f79-820f-77337d9b6606" providerId="ADAL" clId="{B25ED9D5-8EB1-49DA-8D4B-68EF8B0EBED1}" dt="2026-04-16T10:58:41.445" v="51" actId="790"/>
          <ac:spMkLst>
            <pc:docMk/>
            <pc:sldMk cId="596576214" sldId="3627"/>
            <ac:spMk id="2" creationId="{25BA837A-E307-9315-DBEA-FA879461EECE}"/>
          </ac:spMkLst>
        </pc:spChg>
        <pc:spChg chg="mod">
          <ac:chgData name="Maja Pačak Trkulja" userId="8f6637b6-7754-4f79-820f-77337d9b6606" providerId="ADAL" clId="{B25ED9D5-8EB1-49DA-8D4B-68EF8B0EBED1}" dt="2026-04-16T10:58:56.215" v="52" actId="790"/>
          <ac:spMkLst>
            <pc:docMk/>
            <pc:sldMk cId="596576214" sldId="3627"/>
            <ac:spMk id="9" creationId="{9AB2E925-41B7-6007-340A-11E173CE8013}"/>
          </ac:spMkLst>
        </pc:spChg>
        <pc:spChg chg="mod">
          <ac:chgData name="Maja Pačak Trkulja" userId="8f6637b6-7754-4f79-820f-77337d9b6606" providerId="ADAL" clId="{B25ED9D5-8EB1-49DA-8D4B-68EF8B0EBED1}" dt="2026-04-16T10:59:03.581" v="53" actId="790"/>
          <ac:spMkLst>
            <pc:docMk/>
            <pc:sldMk cId="596576214" sldId="3627"/>
            <ac:spMk id="10" creationId="{4764BDE2-9F22-6EF5-FC57-9C058A9A3A74}"/>
          </ac:spMkLst>
        </pc:spChg>
        <pc:graphicFrameChg chg="modGraphic">
          <ac:chgData name="Maja Pačak Trkulja" userId="8f6637b6-7754-4f79-820f-77337d9b6606" providerId="ADAL" clId="{B25ED9D5-8EB1-49DA-8D4B-68EF8B0EBED1}" dt="2026-04-16T10:59:39.545" v="56" actId="790"/>
          <ac:graphicFrameMkLst>
            <pc:docMk/>
            <pc:sldMk cId="596576214" sldId="3627"/>
            <ac:graphicFrameMk id="11" creationId="{CDD24073-3F1C-8BDB-4FED-746C59A9926C}"/>
          </ac:graphicFrameMkLst>
        </pc:graphicFrameChg>
      </pc:sldChg>
      <pc:sldChg chg="delSp modSp mod">
        <pc:chgData name="Maja Pačak Trkulja" userId="8f6637b6-7754-4f79-820f-77337d9b6606" providerId="ADAL" clId="{B25ED9D5-8EB1-49DA-8D4B-68EF8B0EBED1}" dt="2026-04-16T10:39:40.257" v="7" actId="478"/>
        <pc:sldMkLst>
          <pc:docMk/>
          <pc:sldMk cId="2500192489" sldId="3629"/>
        </pc:sldMkLst>
      </pc:sldChg>
      <pc:sldChg chg="modSp mod">
        <pc:chgData name="Maja Pačak Trkulja" userId="8f6637b6-7754-4f79-820f-77337d9b6606" providerId="ADAL" clId="{B25ED9D5-8EB1-49DA-8D4B-68EF8B0EBED1}" dt="2026-04-16T10:41:29.536" v="11" actId="20577"/>
        <pc:sldMkLst>
          <pc:docMk/>
          <pc:sldMk cId="1876042221" sldId="3630"/>
        </pc:sldMkLst>
        <pc:spChg chg="mod">
          <ac:chgData name="Maja Pačak Trkulja" userId="8f6637b6-7754-4f79-820f-77337d9b6606" providerId="ADAL" clId="{B25ED9D5-8EB1-49DA-8D4B-68EF8B0EBED1}" dt="2026-04-16T10:41:16.910" v="9" actId="790"/>
          <ac:spMkLst>
            <pc:docMk/>
            <pc:sldMk cId="1876042221" sldId="3630"/>
            <ac:spMk id="2" creationId="{AE3E968B-6A56-AA11-FDAC-A85A2B30A5D1}"/>
          </ac:spMkLst>
        </pc:spChg>
        <pc:graphicFrameChg chg="modGraphic">
          <ac:chgData name="Maja Pačak Trkulja" userId="8f6637b6-7754-4f79-820f-77337d9b6606" providerId="ADAL" clId="{B25ED9D5-8EB1-49DA-8D4B-68EF8B0EBED1}" dt="2026-04-16T10:41:29.536" v="11" actId="20577"/>
          <ac:graphicFrameMkLst>
            <pc:docMk/>
            <pc:sldMk cId="1876042221" sldId="3630"/>
            <ac:graphicFrameMk id="8" creationId="{0966A8DB-09B3-8EFD-8131-966CA5F6D6F8}"/>
          </ac:graphicFrameMkLst>
        </pc:graphicFrameChg>
      </pc:sldChg>
      <pc:sldChg chg="delSp modSp mod">
        <pc:chgData name="Maja Pačak Trkulja" userId="8f6637b6-7754-4f79-820f-77337d9b6606" providerId="ADAL" clId="{B25ED9D5-8EB1-49DA-8D4B-68EF8B0EBED1}" dt="2026-04-16T10:45:15.442" v="21" actId="478"/>
        <pc:sldMkLst>
          <pc:docMk/>
          <pc:sldMk cId="1836633078" sldId="3631"/>
        </pc:sldMkLst>
        <pc:graphicFrameChg chg="modGraphic">
          <ac:chgData name="Maja Pačak Trkulja" userId="8f6637b6-7754-4f79-820f-77337d9b6606" providerId="ADAL" clId="{B25ED9D5-8EB1-49DA-8D4B-68EF8B0EBED1}" dt="2026-04-16T10:45:09.199" v="19" actId="790"/>
          <ac:graphicFrameMkLst>
            <pc:docMk/>
            <pc:sldMk cId="1836633078" sldId="3631"/>
            <ac:graphicFrameMk id="10" creationId="{603D27E3-34E0-9681-77DE-BFA14740A3C6}"/>
          </ac:graphicFrameMkLst>
        </pc:graphicFrameChg>
      </pc:sldChg>
      <pc:sldChg chg="modSp mod">
        <pc:chgData name="Maja Pačak Trkulja" userId="8f6637b6-7754-4f79-820f-77337d9b6606" providerId="ADAL" clId="{B25ED9D5-8EB1-49DA-8D4B-68EF8B0EBED1}" dt="2026-04-16T10:56:44.768" v="42" actId="20577"/>
        <pc:sldMkLst>
          <pc:docMk/>
          <pc:sldMk cId="1472859306" sldId="3632"/>
        </pc:sldMkLst>
        <pc:spChg chg="mod">
          <ac:chgData name="Maja Pačak Trkulja" userId="8f6637b6-7754-4f79-820f-77337d9b6606" providerId="ADAL" clId="{B25ED9D5-8EB1-49DA-8D4B-68EF8B0EBED1}" dt="2026-04-16T10:56:29.690" v="40" actId="790"/>
          <ac:spMkLst>
            <pc:docMk/>
            <pc:sldMk cId="1472859306" sldId="3632"/>
            <ac:spMk id="2" creationId="{F5DFD42A-AF55-19A3-13B7-632FF8572FA8}"/>
          </ac:spMkLst>
        </pc:spChg>
        <pc:spChg chg="mod">
          <ac:chgData name="Maja Pačak Trkulja" userId="8f6637b6-7754-4f79-820f-77337d9b6606" providerId="ADAL" clId="{B25ED9D5-8EB1-49DA-8D4B-68EF8B0EBED1}" dt="2026-04-16T10:56:44.768" v="42" actId="20577"/>
          <ac:spMkLst>
            <pc:docMk/>
            <pc:sldMk cId="1472859306" sldId="3632"/>
            <ac:spMk id="3" creationId="{B173B875-B0EF-FE44-2C33-249C877CBFD1}"/>
          </ac:spMkLst>
        </pc:spChg>
      </pc:sldChg>
      <pc:sldChg chg="modSp mod">
        <pc:chgData name="Maja Pačak Trkulja" userId="8f6637b6-7754-4f79-820f-77337d9b6606" providerId="ADAL" clId="{B25ED9D5-8EB1-49DA-8D4B-68EF8B0EBED1}" dt="2026-04-16T10:56:57.258" v="43" actId="790"/>
        <pc:sldMkLst>
          <pc:docMk/>
          <pc:sldMk cId="1478885429" sldId="3633"/>
        </pc:sldMkLst>
        <pc:spChg chg="mod">
          <ac:chgData name="Maja Pačak Trkulja" userId="8f6637b6-7754-4f79-820f-77337d9b6606" providerId="ADAL" clId="{B25ED9D5-8EB1-49DA-8D4B-68EF8B0EBED1}" dt="2026-04-16T10:56:57.258" v="43" actId="790"/>
          <ac:spMkLst>
            <pc:docMk/>
            <pc:sldMk cId="1478885429" sldId="3633"/>
            <ac:spMk id="2" creationId="{D9176553-4CF6-F4B1-7C1D-F200FF02DCC0}"/>
          </ac:spMkLst>
        </pc:spChg>
        <pc:spChg chg="mod">
          <ac:chgData name="Maja Pačak Trkulja" userId="8f6637b6-7754-4f79-820f-77337d9b6606" providerId="ADAL" clId="{B25ED9D5-8EB1-49DA-8D4B-68EF8B0EBED1}" dt="2026-04-16T10:56:57.258" v="43" actId="790"/>
          <ac:spMkLst>
            <pc:docMk/>
            <pc:sldMk cId="1478885429" sldId="3633"/>
            <ac:spMk id="3" creationId="{DC7FBDBC-0B95-560D-8A84-D877ACC9593B}"/>
          </ac:spMkLst>
        </pc:spChg>
      </pc:sldChg>
      <pc:sldChg chg="modSp mod">
        <pc:chgData name="Maja Pačak Trkulja" userId="8f6637b6-7754-4f79-820f-77337d9b6606" providerId="ADAL" clId="{B25ED9D5-8EB1-49DA-8D4B-68EF8B0EBED1}" dt="2026-04-16T11:17:27.165" v="82" actId="790"/>
        <pc:sldMkLst>
          <pc:docMk/>
          <pc:sldMk cId="24466449" sldId="3634"/>
        </pc:sldMkLst>
        <pc:spChg chg="mod">
          <ac:chgData name="Maja Pačak Trkulja" userId="8f6637b6-7754-4f79-820f-77337d9b6606" providerId="ADAL" clId="{B25ED9D5-8EB1-49DA-8D4B-68EF8B0EBED1}" dt="2026-04-16T11:17:27.165" v="82" actId="790"/>
          <ac:spMkLst>
            <pc:docMk/>
            <pc:sldMk cId="24466449" sldId="3634"/>
            <ac:spMk id="7" creationId="{5C5D5D53-6839-2915-511C-7A4C31B5D7F8}"/>
          </ac:spMkLst>
        </pc:spChg>
      </pc:sldChg>
    </pc:docChg>
  </pc:docChgLst>
  <pc:docChgLst>
    <pc:chgData name="Iva Bujger" userId="c21289e2-fd1a-4230-8141-6e00ec7cf785" providerId="ADAL" clId="{13B62864-56B1-4512-9D0B-DD53362F6ECC}"/>
    <pc:docChg chg="undo custSel addSld delSld modSld">
      <pc:chgData name="Iva Bujger" userId="c21289e2-fd1a-4230-8141-6e00ec7cf785" providerId="ADAL" clId="{13B62864-56B1-4512-9D0B-DD53362F6ECC}" dt="2026-04-20T13:36:51.389" v="58"/>
      <pc:docMkLst>
        <pc:docMk/>
      </pc:docMkLst>
      <pc:sldChg chg="modSp">
        <pc:chgData name="Iva Bujger" userId="c21289e2-fd1a-4230-8141-6e00ec7cf785" providerId="ADAL" clId="{13B62864-56B1-4512-9D0B-DD53362F6ECC}" dt="2026-04-20T07:22:42.808" v="6" actId="255"/>
        <pc:sldMkLst>
          <pc:docMk/>
          <pc:sldMk cId="209749806" sldId="263"/>
        </pc:sldMkLst>
        <pc:graphicFrameChg chg="mod">
          <ac:chgData name="Iva Bujger" userId="c21289e2-fd1a-4230-8141-6e00ec7cf785" providerId="ADAL" clId="{13B62864-56B1-4512-9D0B-DD53362F6ECC}" dt="2026-04-20T07:22:42.808" v="6" actId="255"/>
          <ac:graphicFrameMkLst>
            <pc:docMk/>
            <pc:sldMk cId="209749806" sldId="263"/>
            <ac:graphicFrameMk id="5" creationId="{659FE06A-F465-7631-0957-B3764427B990}"/>
          </ac:graphicFrameMkLst>
        </pc:graphicFrameChg>
      </pc:sldChg>
      <pc:sldChg chg="modSp mod">
        <pc:chgData name="Iva Bujger" userId="c21289e2-fd1a-4230-8141-6e00ec7cf785" providerId="ADAL" clId="{13B62864-56B1-4512-9D0B-DD53362F6ECC}" dt="2026-04-20T07:39:07.527" v="8" actId="20577"/>
        <pc:sldMkLst>
          <pc:docMk/>
          <pc:sldMk cId="2981270830" sldId="265"/>
        </pc:sldMkLst>
        <pc:graphicFrameChg chg="mod modGraphic">
          <ac:chgData name="Iva Bujger" userId="c21289e2-fd1a-4230-8141-6e00ec7cf785" providerId="ADAL" clId="{13B62864-56B1-4512-9D0B-DD53362F6ECC}" dt="2026-04-20T07:39:07.527" v="8" actId="20577"/>
          <ac:graphicFrameMkLst>
            <pc:docMk/>
            <pc:sldMk cId="2981270830" sldId="265"/>
            <ac:graphicFrameMk id="5" creationId="{34CDBCE1-0B90-3F82-673B-686133A7C529}"/>
          </ac:graphicFrameMkLst>
        </pc:graphicFrameChg>
      </pc:sldChg>
      <pc:sldChg chg="modSp">
        <pc:chgData name="Iva Bujger" userId="c21289e2-fd1a-4230-8141-6e00ec7cf785" providerId="ADAL" clId="{13B62864-56B1-4512-9D0B-DD53362F6ECC}" dt="2026-04-20T08:03:42.134" v="11" actId="255"/>
        <pc:sldMkLst>
          <pc:docMk/>
          <pc:sldMk cId="1871817118" sldId="267"/>
        </pc:sldMkLst>
        <pc:graphicFrameChg chg="mod">
          <ac:chgData name="Iva Bujger" userId="c21289e2-fd1a-4230-8141-6e00ec7cf785" providerId="ADAL" clId="{13B62864-56B1-4512-9D0B-DD53362F6ECC}" dt="2026-04-20T08:03:42.134" v="11" actId="255"/>
          <ac:graphicFrameMkLst>
            <pc:docMk/>
            <pc:sldMk cId="1871817118" sldId="267"/>
            <ac:graphicFrameMk id="7" creationId="{0B93BF08-230D-5318-9144-46CFE2685301}"/>
          </ac:graphicFrameMkLst>
        </pc:graphicFrameChg>
      </pc:sldChg>
      <pc:sldChg chg="add del">
        <pc:chgData name="Iva Bujger" userId="c21289e2-fd1a-4230-8141-6e00ec7cf785" providerId="ADAL" clId="{13B62864-56B1-4512-9D0B-DD53362F6ECC}" dt="2026-04-20T08:34:15.701" v="56"/>
        <pc:sldMkLst>
          <pc:docMk/>
          <pc:sldMk cId="4031330850" sldId="673"/>
        </pc:sldMkLst>
      </pc:sldChg>
      <pc:sldChg chg="add del">
        <pc:chgData name="Iva Bujger" userId="c21289e2-fd1a-4230-8141-6e00ec7cf785" providerId="ADAL" clId="{13B62864-56B1-4512-9D0B-DD53362F6ECC}" dt="2026-04-20T08:34:15.701" v="56"/>
        <pc:sldMkLst>
          <pc:docMk/>
          <pc:sldMk cId="849303334" sldId="674"/>
        </pc:sldMkLst>
      </pc:sldChg>
      <pc:sldChg chg="add del">
        <pc:chgData name="Iva Bujger" userId="c21289e2-fd1a-4230-8141-6e00ec7cf785" providerId="ADAL" clId="{13B62864-56B1-4512-9D0B-DD53362F6ECC}" dt="2026-04-20T08:34:15.701" v="56"/>
        <pc:sldMkLst>
          <pc:docMk/>
          <pc:sldMk cId="2043609004" sldId="675"/>
        </pc:sldMkLst>
      </pc:sldChg>
      <pc:sldChg chg="add del">
        <pc:chgData name="Iva Bujger" userId="c21289e2-fd1a-4230-8141-6e00ec7cf785" providerId="ADAL" clId="{13B62864-56B1-4512-9D0B-DD53362F6ECC}" dt="2026-04-20T08:34:15.701" v="56"/>
        <pc:sldMkLst>
          <pc:docMk/>
          <pc:sldMk cId="2336552512" sldId="693"/>
        </pc:sldMkLst>
      </pc:sldChg>
      <pc:sldChg chg="modSp add del mod">
        <pc:chgData name="Iva Bujger" userId="c21289e2-fd1a-4230-8141-6e00ec7cf785" providerId="ADAL" clId="{13B62864-56B1-4512-9D0B-DD53362F6ECC}" dt="2026-04-20T08:34:15.701" v="56"/>
        <pc:sldMkLst>
          <pc:docMk/>
          <pc:sldMk cId="859584251" sldId="695"/>
        </pc:sldMkLst>
        <pc:spChg chg="mod">
          <ac:chgData name="Iva Bujger" userId="c21289e2-fd1a-4230-8141-6e00ec7cf785" providerId="ADAL" clId="{13B62864-56B1-4512-9D0B-DD53362F6ECC}" dt="2026-04-20T08:26:40.717" v="25" actId="123"/>
          <ac:spMkLst>
            <pc:docMk/>
            <pc:sldMk cId="859584251" sldId="695"/>
            <ac:spMk id="3" creationId="{A92A4E1D-8743-4489-AFB9-D6335D88E98E}"/>
          </ac:spMkLst>
        </pc:spChg>
      </pc:sldChg>
      <pc:sldChg chg="add del">
        <pc:chgData name="Iva Bujger" userId="c21289e2-fd1a-4230-8141-6e00ec7cf785" providerId="ADAL" clId="{13B62864-56B1-4512-9D0B-DD53362F6ECC}" dt="2026-04-20T08:34:15.701" v="56"/>
        <pc:sldMkLst>
          <pc:docMk/>
          <pc:sldMk cId="2445392603" sldId="697"/>
        </pc:sldMkLst>
      </pc:sldChg>
      <pc:sldChg chg="modSp add del mod">
        <pc:chgData name="Iva Bujger" userId="c21289e2-fd1a-4230-8141-6e00ec7cf785" providerId="ADAL" clId="{13B62864-56B1-4512-9D0B-DD53362F6ECC}" dt="2026-04-20T08:34:15.701" v="56"/>
        <pc:sldMkLst>
          <pc:docMk/>
          <pc:sldMk cId="750318085" sldId="699"/>
        </pc:sldMkLst>
        <pc:spChg chg="mod">
          <ac:chgData name="Iva Bujger" userId="c21289e2-fd1a-4230-8141-6e00ec7cf785" providerId="ADAL" clId="{13B62864-56B1-4512-9D0B-DD53362F6ECC}" dt="2026-04-20T08:27:23.822" v="42" actId="27636"/>
          <ac:spMkLst>
            <pc:docMk/>
            <pc:sldMk cId="750318085" sldId="699"/>
            <ac:spMk id="3" creationId="{582C200F-62CF-401C-0905-384F541134E9}"/>
          </ac:spMkLst>
        </pc:spChg>
      </pc:sldChg>
      <pc:sldChg chg="modSp add del mod">
        <pc:chgData name="Iva Bujger" userId="c21289e2-fd1a-4230-8141-6e00ec7cf785" providerId="ADAL" clId="{13B62864-56B1-4512-9D0B-DD53362F6ECC}" dt="2026-04-20T08:34:15.701" v="56"/>
        <pc:sldMkLst>
          <pc:docMk/>
          <pc:sldMk cId="2642886221" sldId="700"/>
        </pc:sldMkLst>
        <pc:spChg chg="mod">
          <ac:chgData name="Iva Bujger" userId="c21289e2-fd1a-4230-8141-6e00ec7cf785" providerId="ADAL" clId="{13B62864-56B1-4512-9D0B-DD53362F6ECC}" dt="2026-04-20T08:27:43.875" v="43" actId="13926"/>
          <ac:spMkLst>
            <pc:docMk/>
            <pc:sldMk cId="2642886221" sldId="700"/>
            <ac:spMk id="3" creationId="{21AAA9AB-F5D9-D71F-7523-4B9FB5E7A9F3}"/>
          </ac:spMkLst>
        </pc:spChg>
      </pc:sldChg>
      <pc:sldChg chg="add del">
        <pc:chgData name="Iva Bujger" userId="c21289e2-fd1a-4230-8141-6e00ec7cf785" providerId="ADAL" clId="{13B62864-56B1-4512-9D0B-DD53362F6ECC}" dt="2026-04-20T08:34:15.701" v="56"/>
        <pc:sldMkLst>
          <pc:docMk/>
          <pc:sldMk cId="2276113706" sldId="701"/>
        </pc:sldMkLst>
      </pc:sldChg>
      <pc:sldChg chg="add del">
        <pc:chgData name="Iva Bujger" userId="c21289e2-fd1a-4230-8141-6e00ec7cf785" providerId="ADAL" clId="{13B62864-56B1-4512-9D0B-DD53362F6ECC}" dt="2026-04-20T08:34:15.701" v="56"/>
        <pc:sldMkLst>
          <pc:docMk/>
          <pc:sldMk cId="2871680335" sldId="702"/>
        </pc:sldMkLst>
      </pc:sldChg>
      <pc:sldChg chg="modSp add del mod">
        <pc:chgData name="Iva Bujger" userId="c21289e2-fd1a-4230-8141-6e00ec7cf785" providerId="ADAL" clId="{13B62864-56B1-4512-9D0B-DD53362F6ECC}" dt="2026-04-20T08:34:15.701" v="56"/>
        <pc:sldMkLst>
          <pc:docMk/>
          <pc:sldMk cId="3195084874" sldId="704"/>
        </pc:sldMkLst>
        <pc:spChg chg="mod">
          <ac:chgData name="Iva Bujger" userId="c21289e2-fd1a-4230-8141-6e00ec7cf785" providerId="ADAL" clId="{13B62864-56B1-4512-9D0B-DD53362F6ECC}" dt="2026-04-20T08:26:54.234" v="27" actId="123"/>
          <ac:spMkLst>
            <pc:docMk/>
            <pc:sldMk cId="3195084874" sldId="704"/>
            <ac:spMk id="3" creationId="{64DF0859-341F-1026-D8D8-E2A33A6B22CD}"/>
          </ac:spMkLst>
        </pc:spChg>
      </pc:sldChg>
      <pc:sldChg chg="add del setBg">
        <pc:chgData name="Iva Bujger" userId="c21289e2-fd1a-4230-8141-6e00ec7cf785" providerId="ADAL" clId="{13B62864-56B1-4512-9D0B-DD53362F6ECC}" dt="2026-04-20T13:36:51.389" v="58"/>
        <pc:sldMkLst>
          <pc:docMk/>
          <pc:sldMk cId="3765469761" sldId="3521"/>
        </pc:sldMkLst>
      </pc:sldChg>
      <pc:sldChg chg="modSp mod">
        <pc:chgData name="Iva Bujger" userId="c21289e2-fd1a-4230-8141-6e00ec7cf785" providerId="ADAL" clId="{13B62864-56B1-4512-9D0B-DD53362F6ECC}" dt="2026-04-20T08:14:08.837" v="24" actId="20577"/>
        <pc:sldMkLst>
          <pc:docMk/>
          <pc:sldMk cId="4130548352" sldId="3580"/>
        </pc:sldMkLst>
        <pc:spChg chg="mod">
          <ac:chgData name="Iva Bujger" userId="c21289e2-fd1a-4230-8141-6e00ec7cf785" providerId="ADAL" clId="{13B62864-56B1-4512-9D0B-DD53362F6ECC}" dt="2026-04-20T08:14:08.837" v="24" actId="20577"/>
          <ac:spMkLst>
            <pc:docMk/>
            <pc:sldMk cId="4130548352" sldId="3580"/>
            <ac:spMk id="6" creationId="{BEF6CD7C-5AFF-12E4-5ADC-E5A12F14C527}"/>
          </ac:spMkLst>
        </pc:spChg>
      </pc:sldChg>
      <pc:sldChg chg="modSp mod">
        <pc:chgData name="Iva Bujger" userId="c21289e2-fd1a-4230-8141-6e00ec7cf785" providerId="ADAL" clId="{13B62864-56B1-4512-9D0B-DD53362F6ECC}" dt="2026-04-20T13:24:18.817" v="57" actId="20577"/>
        <pc:sldMkLst>
          <pc:docMk/>
          <pc:sldMk cId="1053948724" sldId="3613"/>
        </pc:sldMkLst>
        <pc:spChg chg="mod">
          <ac:chgData name="Iva Bujger" userId="c21289e2-fd1a-4230-8141-6e00ec7cf785" providerId="ADAL" clId="{13B62864-56B1-4512-9D0B-DD53362F6ECC}" dt="2026-04-20T13:24:18.817" v="57" actId="20577"/>
          <ac:spMkLst>
            <pc:docMk/>
            <pc:sldMk cId="1053948724" sldId="3613"/>
            <ac:spMk id="3" creationId="{E9C246EE-8DF3-CFD8-5DF8-7AD8047B5C77}"/>
          </ac:spMkLst>
        </pc:spChg>
      </pc:sldChg>
      <pc:sldChg chg="modSp mod">
        <pc:chgData name="Iva Bujger" userId="c21289e2-fd1a-4230-8141-6e00ec7cf785" providerId="ADAL" clId="{13B62864-56B1-4512-9D0B-DD53362F6ECC}" dt="2026-04-20T08:14:00.587" v="22"/>
        <pc:sldMkLst>
          <pc:docMk/>
          <pc:sldMk cId="596576214" sldId="3627"/>
        </pc:sldMkLst>
        <pc:graphicFrameChg chg="mod modGraphic">
          <ac:chgData name="Iva Bujger" userId="c21289e2-fd1a-4230-8141-6e00ec7cf785" providerId="ADAL" clId="{13B62864-56B1-4512-9D0B-DD53362F6ECC}" dt="2026-04-20T08:14:00.587" v="22"/>
          <ac:graphicFrameMkLst>
            <pc:docMk/>
            <pc:sldMk cId="596576214" sldId="3627"/>
            <ac:graphicFrameMk id="11" creationId="{CDD24073-3F1C-8BDB-4FED-746C59A9926C}"/>
          </ac:graphicFrameMkLst>
        </pc:graphicFrameChg>
      </pc:sldChg>
      <pc:sldChg chg="modSp mod">
        <pc:chgData name="Iva Bujger" userId="c21289e2-fd1a-4230-8141-6e00ec7cf785" providerId="ADAL" clId="{13B62864-56B1-4512-9D0B-DD53362F6ECC}" dt="2026-04-20T07:39:28.709" v="9" actId="20577"/>
        <pc:sldMkLst>
          <pc:docMk/>
          <pc:sldMk cId="1836633078" sldId="3631"/>
        </pc:sldMkLst>
        <pc:graphicFrameChg chg="modGraphic">
          <ac:chgData name="Iva Bujger" userId="c21289e2-fd1a-4230-8141-6e00ec7cf785" providerId="ADAL" clId="{13B62864-56B1-4512-9D0B-DD53362F6ECC}" dt="2026-04-20T07:39:28.709" v="9" actId="20577"/>
          <ac:graphicFrameMkLst>
            <pc:docMk/>
            <pc:sldMk cId="1836633078" sldId="3631"/>
            <ac:graphicFrameMk id="10" creationId="{603D27E3-34E0-9681-77DE-BFA14740A3C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962B2-A53F-496E-B053-B93DDFBBFAF9}" type="doc">
      <dgm:prSet loTypeId="urn:microsoft.com/office/officeart/2005/8/layout/hierarchy1" loCatId="hierarchy" qsTypeId="urn:microsoft.com/office/officeart/2005/8/quickstyle/simple2" qsCatId="simple" csTypeId="urn:microsoft.com/office/officeart/2005/8/colors/accent0_3" csCatId="mainScheme" phldr="1"/>
      <dgm:spPr/>
      <dgm:t>
        <a:bodyPr/>
        <a:lstStyle/>
        <a:p>
          <a:endParaRPr lang="en-US"/>
        </a:p>
      </dgm:t>
    </dgm:pt>
    <dgm:pt modelId="{4AC0C3AE-48B0-429A-93D4-D513085F16D1}">
      <dgm:prSet custT="1"/>
      <dgm:spPr/>
      <dgm:t>
        <a:bodyPr/>
        <a:lstStyle/>
        <a:p>
          <a:pPr algn="ctr"/>
          <a:r>
            <a:rPr lang="hr-HR" sz="2000" noProof="0" dirty="0">
              <a:solidFill>
                <a:schemeClr val="tx2">
                  <a:lumMod val="90000"/>
                  <a:lumOff val="10000"/>
                </a:schemeClr>
              </a:solidFill>
            </a:rPr>
            <a:t>PREDMET POZIVA: Sufinanciranje inovacija procesa i/ili poslovanja organizacije konzorcija  MSP-ova za uspostavljanje dugoročnih dobavljačkih odnosa/lanaca vrijednosti sa drugim poduzećima tzv. Integratorima. Za potrebe ovog Poziva konzorcij se mora sastojati od minimalno 3 (tri) MSP-a.</a:t>
          </a:r>
        </a:p>
      </dgm:t>
    </dgm:pt>
    <dgm:pt modelId="{2B0DE2A3-3F42-465A-9D6F-A9D9D2903815}" type="parTrans" cxnId="{AC7C7E74-3C21-4FC1-A3CD-2F509A20F921}">
      <dgm:prSet/>
      <dgm:spPr/>
      <dgm:t>
        <a:bodyPr/>
        <a:lstStyle/>
        <a:p>
          <a:endParaRPr lang="hr-HR" noProof="0" dirty="0"/>
        </a:p>
      </dgm:t>
    </dgm:pt>
    <dgm:pt modelId="{F7841920-8E3A-491A-A3CA-704CBDCEBBD7}" type="sibTrans" cxnId="{AC7C7E74-3C21-4FC1-A3CD-2F509A20F921}">
      <dgm:prSet/>
      <dgm:spPr/>
      <dgm:t>
        <a:bodyPr/>
        <a:lstStyle/>
        <a:p>
          <a:endParaRPr lang="hr-HR" noProof="0" dirty="0"/>
        </a:p>
      </dgm:t>
    </dgm:pt>
    <dgm:pt modelId="{19806596-3BBA-4F6A-B98F-182AB3329B1B}">
      <dgm:prSet custT="1"/>
      <dgm:spPr/>
      <dgm:t>
        <a:bodyPr/>
        <a:lstStyle/>
        <a:p>
          <a:endParaRPr lang="en-US" sz="2000" noProof="0" dirty="0">
            <a:solidFill>
              <a:schemeClr val="tx2">
                <a:lumMod val="90000"/>
                <a:lumOff val="10000"/>
              </a:schemeClr>
            </a:solidFill>
          </a:endParaRPr>
        </a:p>
        <a:p>
          <a:endParaRPr lang="en-US" sz="2000" noProof="0" dirty="0">
            <a:solidFill>
              <a:schemeClr val="tx2">
                <a:lumMod val="90000"/>
                <a:lumOff val="10000"/>
              </a:schemeClr>
            </a:solidFill>
          </a:endParaRPr>
        </a:p>
        <a:p>
          <a:r>
            <a:rPr lang="hr-HR" sz="2000" noProof="0" dirty="0">
              <a:solidFill>
                <a:schemeClr val="tx2">
                  <a:lumMod val="90000"/>
                  <a:lumOff val="10000"/>
                </a:schemeClr>
              </a:solidFill>
            </a:rPr>
            <a:t>SVRHA (CILJ) POZIVA: Podržati suradnju MSP-ova kako bi stvaranjem novih inovativnih proizvoda i usluga uspostavili dobavljačke odnose sa poduzećima Integratorima i postali dio njihovog lanca vrijednosti u ciljanom strateškom segmentu (tematskom prioritetnom području u S3). </a:t>
          </a:r>
        </a:p>
        <a:p>
          <a:br>
            <a:rPr lang="hr-HR" sz="2000" noProof="0" dirty="0">
              <a:solidFill>
                <a:schemeClr val="tx2">
                  <a:lumMod val="90000"/>
                  <a:lumOff val="10000"/>
                </a:schemeClr>
              </a:solidFill>
            </a:rPr>
          </a:br>
          <a:br>
            <a:rPr lang="hr-HR" sz="2000" noProof="0" dirty="0">
              <a:solidFill>
                <a:schemeClr val="tx2">
                  <a:lumMod val="90000"/>
                  <a:lumOff val="10000"/>
                </a:schemeClr>
              </a:solidFill>
            </a:rPr>
          </a:br>
          <a:endParaRPr lang="hr-HR" sz="2000" b="1" noProof="0" dirty="0">
            <a:solidFill>
              <a:schemeClr val="tx2">
                <a:lumMod val="90000"/>
                <a:lumOff val="10000"/>
              </a:schemeClr>
            </a:solidFill>
          </a:endParaRPr>
        </a:p>
      </dgm:t>
    </dgm:pt>
    <dgm:pt modelId="{95129468-035B-4F95-B772-77476FA82AFB}" type="parTrans" cxnId="{EF45491E-7C4B-43F6-B9C1-943242F084C4}">
      <dgm:prSet/>
      <dgm:spPr/>
      <dgm:t>
        <a:bodyPr/>
        <a:lstStyle/>
        <a:p>
          <a:endParaRPr lang="hr-HR" noProof="0" dirty="0"/>
        </a:p>
      </dgm:t>
    </dgm:pt>
    <dgm:pt modelId="{4C724686-E82F-422F-BAE6-83E4AC888F3E}" type="sibTrans" cxnId="{EF45491E-7C4B-43F6-B9C1-943242F084C4}">
      <dgm:prSet/>
      <dgm:spPr/>
      <dgm:t>
        <a:bodyPr/>
        <a:lstStyle/>
        <a:p>
          <a:endParaRPr lang="hr-HR" noProof="0" dirty="0"/>
        </a:p>
      </dgm:t>
    </dgm:pt>
    <dgm:pt modelId="{FC6DAC47-BE5A-45BB-BD0F-05678C4F6015}" type="pres">
      <dgm:prSet presAssocID="{3BC962B2-A53F-496E-B053-B93DDFBBFAF9}" presName="hierChild1" presStyleCnt="0">
        <dgm:presLayoutVars>
          <dgm:chPref val="1"/>
          <dgm:dir/>
          <dgm:animOne val="branch"/>
          <dgm:animLvl val="lvl"/>
          <dgm:resizeHandles/>
        </dgm:presLayoutVars>
      </dgm:prSet>
      <dgm:spPr/>
    </dgm:pt>
    <dgm:pt modelId="{618BAD55-FE5C-4761-9BCA-F55D4C478748}" type="pres">
      <dgm:prSet presAssocID="{4AC0C3AE-48B0-429A-93D4-D513085F16D1}" presName="hierRoot1" presStyleCnt="0"/>
      <dgm:spPr/>
    </dgm:pt>
    <dgm:pt modelId="{184A0438-8DDD-4E0D-BE08-6C2ED0B0B218}" type="pres">
      <dgm:prSet presAssocID="{4AC0C3AE-48B0-429A-93D4-D513085F16D1}" presName="composite" presStyleCnt="0"/>
      <dgm:spPr/>
    </dgm:pt>
    <dgm:pt modelId="{D522FD78-8922-41DF-955C-7BB83C86E94D}" type="pres">
      <dgm:prSet presAssocID="{4AC0C3AE-48B0-429A-93D4-D513085F16D1}" presName="background" presStyleLbl="node0" presStyleIdx="0" presStyleCnt="2"/>
      <dgm:spPr/>
    </dgm:pt>
    <dgm:pt modelId="{6E0DDC17-6B2A-49E6-B81D-AEF827EE9650}" type="pres">
      <dgm:prSet presAssocID="{4AC0C3AE-48B0-429A-93D4-D513085F16D1}" presName="text" presStyleLbl="fgAcc0" presStyleIdx="0" presStyleCnt="2" custScaleX="109321" custScaleY="127882">
        <dgm:presLayoutVars>
          <dgm:chPref val="3"/>
        </dgm:presLayoutVars>
      </dgm:prSet>
      <dgm:spPr/>
    </dgm:pt>
    <dgm:pt modelId="{587D63D6-3F2A-4A02-9596-1079C6ACF2B4}" type="pres">
      <dgm:prSet presAssocID="{4AC0C3AE-48B0-429A-93D4-D513085F16D1}" presName="hierChild2" presStyleCnt="0"/>
      <dgm:spPr/>
    </dgm:pt>
    <dgm:pt modelId="{C1B99231-9174-4F82-B3C0-198F3D458F60}" type="pres">
      <dgm:prSet presAssocID="{19806596-3BBA-4F6A-B98F-182AB3329B1B}" presName="hierRoot1" presStyleCnt="0"/>
      <dgm:spPr/>
    </dgm:pt>
    <dgm:pt modelId="{BAE42892-D9A2-4C55-A5C0-B70584171A3D}" type="pres">
      <dgm:prSet presAssocID="{19806596-3BBA-4F6A-B98F-182AB3329B1B}" presName="composite" presStyleCnt="0"/>
      <dgm:spPr/>
    </dgm:pt>
    <dgm:pt modelId="{E0A89435-F679-40EA-AED1-C67259255445}" type="pres">
      <dgm:prSet presAssocID="{19806596-3BBA-4F6A-B98F-182AB3329B1B}" presName="background" presStyleLbl="node0" presStyleIdx="1" presStyleCnt="2"/>
      <dgm:spPr/>
    </dgm:pt>
    <dgm:pt modelId="{50DA3C91-EE35-45CA-8741-7EA81C7D5655}" type="pres">
      <dgm:prSet presAssocID="{19806596-3BBA-4F6A-B98F-182AB3329B1B}" presName="text" presStyleLbl="fgAcc0" presStyleIdx="1" presStyleCnt="2" custScaleX="108060" custScaleY="128442">
        <dgm:presLayoutVars>
          <dgm:chPref val="3"/>
        </dgm:presLayoutVars>
      </dgm:prSet>
      <dgm:spPr/>
    </dgm:pt>
    <dgm:pt modelId="{CCA5B76C-2E2A-4F3A-9FF0-FE49063C9C87}" type="pres">
      <dgm:prSet presAssocID="{19806596-3BBA-4F6A-B98F-182AB3329B1B}" presName="hierChild2" presStyleCnt="0"/>
      <dgm:spPr/>
    </dgm:pt>
  </dgm:ptLst>
  <dgm:cxnLst>
    <dgm:cxn modelId="{65895406-5E02-437A-8406-4713FA7BA0A4}" type="presOf" srcId="{4AC0C3AE-48B0-429A-93D4-D513085F16D1}" destId="{6E0DDC17-6B2A-49E6-B81D-AEF827EE9650}" srcOrd="0" destOrd="0" presId="urn:microsoft.com/office/officeart/2005/8/layout/hierarchy1"/>
    <dgm:cxn modelId="{EF45491E-7C4B-43F6-B9C1-943242F084C4}" srcId="{3BC962B2-A53F-496E-B053-B93DDFBBFAF9}" destId="{19806596-3BBA-4F6A-B98F-182AB3329B1B}" srcOrd="1" destOrd="0" parTransId="{95129468-035B-4F95-B772-77476FA82AFB}" sibTransId="{4C724686-E82F-422F-BAE6-83E4AC888F3E}"/>
    <dgm:cxn modelId="{8A8F2C43-9E5F-428B-861A-ACB6C4440F2D}" type="presOf" srcId="{3BC962B2-A53F-496E-B053-B93DDFBBFAF9}" destId="{FC6DAC47-BE5A-45BB-BD0F-05678C4F6015}" srcOrd="0" destOrd="0" presId="urn:microsoft.com/office/officeart/2005/8/layout/hierarchy1"/>
    <dgm:cxn modelId="{AC7C7E74-3C21-4FC1-A3CD-2F509A20F921}" srcId="{3BC962B2-A53F-496E-B053-B93DDFBBFAF9}" destId="{4AC0C3AE-48B0-429A-93D4-D513085F16D1}" srcOrd="0" destOrd="0" parTransId="{2B0DE2A3-3F42-465A-9D6F-A9D9D2903815}" sibTransId="{F7841920-8E3A-491A-A3CA-704CBDCEBBD7}"/>
    <dgm:cxn modelId="{7E43A587-50CF-468C-B32E-A51FF0CF2A81}" type="presOf" srcId="{19806596-3BBA-4F6A-B98F-182AB3329B1B}" destId="{50DA3C91-EE35-45CA-8741-7EA81C7D5655}" srcOrd="0" destOrd="0" presId="urn:microsoft.com/office/officeart/2005/8/layout/hierarchy1"/>
    <dgm:cxn modelId="{035CB479-66A1-40C9-85AA-CA296A759687}" type="presParOf" srcId="{FC6DAC47-BE5A-45BB-BD0F-05678C4F6015}" destId="{618BAD55-FE5C-4761-9BCA-F55D4C478748}" srcOrd="0" destOrd="0" presId="urn:microsoft.com/office/officeart/2005/8/layout/hierarchy1"/>
    <dgm:cxn modelId="{3D561029-5A69-43DE-B39D-BAB9BEF9FDCA}" type="presParOf" srcId="{618BAD55-FE5C-4761-9BCA-F55D4C478748}" destId="{184A0438-8DDD-4E0D-BE08-6C2ED0B0B218}" srcOrd="0" destOrd="0" presId="urn:microsoft.com/office/officeart/2005/8/layout/hierarchy1"/>
    <dgm:cxn modelId="{9F8BBCFE-6EC1-4B2B-AFBE-F936C44BA268}" type="presParOf" srcId="{184A0438-8DDD-4E0D-BE08-6C2ED0B0B218}" destId="{D522FD78-8922-41DF-955C-7BB83C86E94D}" srcOrd="0" destOrd="0" presId="urn:microsoft.com/office/officeart/2005/8/layout/hierarchy1"/>
    <dgm:cxn modelId="{4CFFE873-889E-46E2-B282-42B17C86EDCA}" type="presParOf" srcId="{184A0438-8DDD-4E0D-BE08-6C2ED0B0B218}" destId="{6E0DDC17-6B2A-49E6-B81D-AEF827EE9650}" srcOrd="1" destOrd="0" presId="urn:microsoft.com/office/officeart/2005/8/layout/hierarchy1"/>
    <dgm:cxn modelId="{F25479C0-D935-4BF4-985B-A667B912D66F}" type="presParOf" srcId="{618BAD55-FE5C-4761-9BCA-F55D4C478748}" destId="{587D63D6-3F2A-4A02-9596-1079C6ACF2B4}" srcOrd="1" destOrd="0" presId="urn:microsoft.com/office/officeart/2005/8/layout/hierarchy1"/>
    <dgm:cxn modelId="{50977E6C-4C2B-4998-91EC-028A91D08D67}" type="presParOf" srcId="{FC6DAC47-BE5A-45BB-BD0F-05678C4F6015}" destId="{C1B99231-9174-4F82-B3C0-198F3D458F60}" srcOrd="1" destOrd="0" presId="urn:microsoft.com/office/officeart/2005/8/layout/hierarchy1"/>
    <dgm:cxn modelId="{7B1B3C0C-DB10-457B-9CBA-371AC957AEC1}" type="presParOf" srcId="{C1B99231-9174-4F82-B3C0-198F3D458F60}" destId="{BAE42892-D9A2-4C55-A5C0-B70584171A3D}" srcOrd="0" destOrd="0" presId="urn:microsoft.com/office/officeart/2005/8/layout/hierarchy1"/>
    <dgm:cxn modelId="{8E713FCF-5EFC-4BB2-A8BE-9705888DD2D8}" type="presParOf" srcId="{BAE42892-D9A2-4C55-A5C0-B70584171A3D}" destId="{E0A89435-F679-40EA-AED1-C67259255445}" srcOrd="0" destOrd="0" presId="urn:microsoft.com/office/officeart/2005/8/layout/hierarchy1"/>
    <dgm:cxn modelId="{45FFD678-BDE6-4595-8CA2-C4175668D19D}" type="presParOf" srcId="{BAE42892-D9A2-4C55-A5C0-B70584171A3D}" destId="{50DA3C91-EE35-45CA-8741-7EA81C7D5655}" srcOrd="1" destOrd="0" presId="urn:microsoft.com/office/officeart/2005/8/layout/hierarchy1"/>
    <dgm:cxn modelId="{7D9680EA-E528-4ADC-B04E-EF014D003CCC}" type="presParOf" srcId="{C1B99231-9174-4F82-B3C0-198F3D458F60}" destId="{CCA5B76C-2E2A-4F3A-9FF0-FE49063C9C8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DB56BD-BB82-480D-9A17-289861ED1EE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A385FC0-907C-4204-9DE8-5600EB6A3F37}">
      <dgm:prSet custT="1"/>
      <dgm:spPr>
        <a:solidFill>
          <a:schemeClr val="tx2">
            <a:lumMod val="90000"/>
            <a:lumOff val="10000"/>
          </a:schemeClr>
        </a:solidFill>
        <a:ln>
          <a:solidFill>
            <a:schemeClr val="accent1">
              <a:lumMod val="20000"/>
              <a:lumOff val="80000"/>
            </a:schemeClr>
          </a:solidFill>
        </a:ln>
      </dgm:spPr>
      <dgm:t>
        <a:bodyPr/>
        <a:lstStyle/>
        <a:p>
          <a:r>
            <a:rPr lang="hr-HR" sz="1600" noProof="0" dirty="0"/>
            <a:t>Prilikom podnošenja projektnog prijedloga:</a:t>
          </a:r>
        </a:p>
      </dgm:t>
    </dgm:pt>
    <dgm:pt modelId="{C0BAD7F8-14B0-40A2-8F15-FD6EE18CD65C}" type="parTrans" cxnId="{E1AFDD08-C3AF-467C-9512-ED6927860008}">
      <dgm:prSet/>
      <dgm:spPr/>
      <dgm:t>
        <a:bodyPr/>
        <a:lstStyle/>
        <a:p>
          <a:endParaRPr lang="en-US"/>
        </a:p>
      </dgm:t>
    </dgm:pt>
    <dgm:pt modelId="{800265DC-BB8A-496C-9AAA-744AAB3E1BDD}" type="sibTrans" cxnId="{E1AFDD08-C3AF-467C-9512-ED6927860008}">
      <dgm:prSet/>
      <dgm:spPr/>
      <dgm:t>
        <a:bodyPr/>
        <a:lstStyle/>
        <a:p>
          <a:endParaRPr lang="en-US"/>
        </a:p>
      </dgm:t>
    </dgm:pt>
    <dgm:pt modelId="{B69FE860-B1FB-42E7-90B8-DE6EF6B6124D}">
      <dgm:prSet custT="1"/>
      <dgm:spPr>
        <a:solidFill>
          <a:schemeClr val="tx2">
            <a:lumMod val="75000"/>
            <a:lumOff val="25000"/>
          </a:schemeClr>
        </a:solidFill>
        <a:ln>
          <a:solidFill>
            <a:schemeClr val="accent3"/>
          </a:solidFill>
        </a:ln>
      </dgm:spPr>
      <dgm:t>
        <a:bodyPr/>
        <a:lstStyle/>
        <a:p>
          <a:r>
            <a:rPr lang="hr-HR" sz="1600" noProof="0" dirty="0"/>
            <a:t>Prije donošenja </a:t>
          </a:r>
          <a:r>
            <a:rPr lang="hr-HR" sz="1600" noProof="0" dirty="0" err="1"/>
            <a:t>OoF</a:t>
          </a:r>
          <a:r>
            <a:rPr lang="hr-HR" sz="1600" noProof="0" dirty="0"/>
            <a:t>:</a:t>
          </a:r>
        </a:p>
      </dgm:t>
    </dgm:pt>
    <dgm:pt modelId="{132D37D3-F5D2-45CE-BEDF-B157EAFE963D}" type="parTrans" cxnId="{25666596-9FB2-4017-8AD3-6BC4BF5633D9}">
      <dgm:prSet/>
      <dgm:spPr/>
      <dgm:t>
        <a:bodyPr/>
        <a:lstStyle/>
        <a:p>
          <a:endParaRPr lang="en-US"/>
        </a:p>
      </dgm:t>
    </dgm:pt>
    <dgm:pt modelId="{465A7EF5-E05B-45F7-BCA0-CA2C2CDBEEC4}" type="sibTrans" cxnId="{25666596-9FB2-4017-8AD3-6BC4BF5633D9}">
      <dgm:prSet/>
      <dgm:spPr/>
      <dgm:t>
        <a:bodyPr/>
        <a:lstStyle/>
        <a:p>
          <a:endParaRPr lang="en-US"/>
        </a:p>
      </dgm:t>
    </dgm:pt>
    <dgm:pt modelId="{B8BB36F4-7A0C-472C-A5B1-FFD5028660CD}">
      <dgm:prSet custT="1"/>
      <dgm:spPr>
        <a:solidFill>
          <a:schemeClr val="accent3">
            <a:lumMod val="40000"/>
            <a:lumOff val="60000"/>
            <a:alpha val="90000"/>
          </a:schemeClr>
        </a:solidFill>
      </dgm:spPr>
      <dgm:t>
        <a:bodyPr/>
        <a:lstStyle/>
        <a:p>
          <a:pPr>
            <a:buFont typeface="Wingdings" panose="05000000000000000000" pitchFamily="2" charset="2"/>
            <a:buChar char="§"/>
          </a:pPr>
          <a:endParaRPr lang="en-US" sz="1200" dirty="0">
            <a:solidFill>
              <a:schemeClr val="tx2">
                <a:lumMod val="90000"/>
                <a:lumOff val="10000"/>
              </a:schemeClr>
            </a:solidFill>
          </a:endParaRPr>
        </a:p>
      </dgm:t>
    </dgm:pt>
    <dgm:pt modelId="{00E62AEE-FFB2-402D-95B6-939CF56A80A4}" type="parTrans" cxnId="{F39C0A9B-56A3-4D14-BCE2-4D9FB882782A}">
      <dgm:prSet/>
      <dgm:spPr/>
      <dgm:t>
        <a:bodyPr/>
        <a:lstStyle/>
        <a:p>
          <a:endParaRPr lang="en-US"/>
        </a:p>
      </dgm:t>
    </dgm:pt>
    <dgm:pt modelId="{B75AC9A1-5DA0-461B-85C7-048EFB41B70B}" type="sibTrans" cxnId="{F39C0A9B-56A3-4D14-BCE2-4D9FB882782A}">
      <dgm:prSet/>
      <dgm:spPr/>
      <dgm:t>
        <a:bodyPr/>
        <a:lstStyle/>
        <a:p>
          <a:endParaRPr lang="en-US"/>
        </a:p>
      </dgm:t>
    </dgm:pt>
    <dgm:pt modelId="{64E51AE1-6F26-4FEE-A5CF-BF19D69D246B}">
      <dgm:prSet custT="1"/>
      <dgm:spPr>
        <a:solidFill>
          <a:schemeClr val="tx2">
            <a:lumMod val="10000"/>
            <a:lumOff val="90000"/>
            <a:alpha val="90000"/>
          </a:schemeClr>
        </a:solidFill>
      </dgm:spPr>
      <dgm:t>
        <a:bodyPr/>
        <a:lstStyle/>
        <a:p>
          <a:r>
            <a:rPr lang="hr-HR" sz="1400" noProof="0" dirty="0">
              <a:solidFill>
                <a:schemeClr val="tx2">
                  <a:lumMod val="90000"/>
                  <a:lumOff val="10000"/>
                </a:schemeClr>
              </a:solidFill>
            </a:rPr>
            <a:t>Obvezujuće pismo namjere banke, ili</a:t>
          </a:r>
        </a:p>
      </dgm:t>
    </dgm:pt>
    <dgm:pt modelId="{5736C0B8-D8F0-4DBE-9EBF-E2D527A1D2DD}" type="parTrans" cxnId="{8DD1D6AC-9C08-4BB6-AB4B-CF8A51DF5A4A}">
      <dgm:prSet/>
      <dgm:spPr/>
      <dgm:t>
        <a:bodyPr/>
        <a:lstStyle/>
        <a:p>
          <a:endParaRPr lang="en-US"/>
        </a:p>
      </dgm:t>
    </dgm:pt>
    <dgm:pt modelId="{D6342CF8-9B17-4F90-8008-AF7FC2E83ECD}" type="sibTrans" cxnId="{8DD1D6AC-9C08-4BB6-AB4B-CF8A51DF5A4A}">
      <dgm:prSet/>
      <dgm:spPr/>
      <dgm:t>
        <a:bodyPr/>
        <a:lstStyle/>
        <a:p>
          <a:endParaRPr lang="en-US"/>
        </a:p>
      </dgm:t>
    </dgm:pt>
    <dgm:pt modelId="{2E2BDBB4-59FA-41FE-9EE7-3D7470269957}">
      <dgm:prSet custT="1"/>
      <dgm:spPr>
        <a:solidFill>
          <a:schemeClr val="tx2">
            <a:lumMod val="10000"/>
            <a:lumOff val="90000"/>
            <a:alpha val="90000"/>
          </a:schemeClr>
        </a:solidFill>
      </dgm:spPr>
      <dgm:t>
        <a:bodyPr/>
        <a:lstStyle/>
        <a:p>
          <a:r>
            <a:rPr lang="hr-HR" sz="1400" i="0" noProof="0" dirty="0">
              <a:solidFill>
                <a:schemeClr val="tx2">
                  <a:lumMod val="90000"/>
                  <a:lumOff val="10000"/>
                </a:schemeClr>
              </a:solidFill>
            </a:rPr>
            <a:t>Izjava prijavitelja da privatno sufinanciranje namiruje iz vlastitih izvora (uz dokumentaciju koja potkrjepljuje obrazloženje)</a:t>
          </a:r>
        </a:p>
      </dgm:t>
    </dgm:pt>
    <dgm:pt modelId="{B547BF90-302F-4778-BB5F-B1607294057B}" type="parTrans" cxnId="{D68F9DD7-C023-4D93-A83C-1C0EC61ADE7F}">
      <dgm:prSet/>
      <dgm:spPr/>
      <dgm:t>
        <a:bodyPr/>
        <a:lstStyle/>
        <a:p>
          <a:endParaRPr lang="en-US"/>
        </a:p>
      </dgm:t>
    </dgm:pt>
    <dgm:pt modelId="{8CAB6F27-6E39-4E4A-88BC-A53F5BD51068}" type="sibTrans" cxnId="{D68F9DD7-C023-4D93-A83C-1C0EC61ADE7F}">
      <dgm:prSet/>
      <dgm:spPr/>
      <dgm:t>
        <a:bodyPr/>
        <a:lstStyle/>
        <a:p>
          <a:endParaRPr lang="en-US"/>
        </a:p>
      </dgm:t>
    </dgm:pt>
    <dgm:pt modelId="{39DE47C8-6678-4F67-8953-9DA5E4EEFD9D}">
      <dgm:prSet custT="1"/>
      <dgm:spPr>
        <a:solidFill>
          <a:schemeClr val="tx2">
            <a:lumMod val="10000"/>
            <a:lumOff val="90000"/>
            <a:alpha val="90000"/>
          </a:schemeClr>
        </a:solidFill>
      </dgm:spPr>
      <dgm:t>
        <a:bodyPr/>
        <a:lstStyle/>
        <a:p>
          <a:endParaRPr lang="hr-HR" sz="1400" noProof="0" dirty="0">
            <a:solidFill>
              <a:schemeClr val="tx2">
                <a:lumMod val="90000"/>
                <a:lumOff val="10000"/>
              </a:schemeClr>
            </a:solidFill>
          </a:endParaRPr>
        </a:p>
      </dgm:t>
    </dgm:pt>
    <dgm:pt modelId="{D22E714E-F7DA-4DD4-BF42-916EE1955893}" type="parTrans" cxnId="{0BEF1DF2-01A3-49FA-B989-5F64C78D41DE}">
      <dgm:prSet/>
      <dgm:spPr/>
      <dgm:t>
        <a:bodyPr/>
        <a:lstStyle/>
        <a:p>
          <a:endParaRPr lang="en-US"/>
        </a:p>
      </dgm:t>
    </dgm:pt>
    <dgm:pt modelId="{5D697039-434C-4EB7-82BB-C090C3345A54}" type="sibTrans" cxnId="{0BEF1DF2-01A3-49FA-B989-5F64C78D41DE}">
      <dgm:prSet/>
      <dgm:spPr/>
      <dgm:t>
        <a:bodyPr/>
        <a:lstStyle/>
        <a:p>
          <a:endParaRPr lang="en-US"/>
        </a:p>
      </dgm:t>
    </dgm:pt>
    <dgm:pt modelId="{C2E4500F-D312-4E3F-A963-67BB972D2612}">
      <dgm:prSet custT="1"/>
      <dgm:spPr>
        <a:solidFill>
          <a:schemeClr val="tx2">
            <a:lumMod val="10000"/>
            <a:lumOff val="90000"/>
            <a:alpha val="90000"/>
          </a:schemeClr>
        </a:solidFill>
      </dgm:spPr>
      <dgm:t>
        <a:bodyPr/>
        <a:lstStyle/>
        <a:p>
          <a:r>
            <a:rPr lang="hr-HR" sz="1400" noProof="0">
              <a:solidFill>
                <a:schemeClr val="tx2">
                  <a:lumMod val="90000"/>
                  <a:lumOff val="10000"/>
                </a:schemeClr>
              </a:solidFill>
            </a:rPr>
            <a:t>Obrazac 1</a:t>
          </a:r>
          <a:r>
            <a:rPr lang="en-US" sz="1400" noProof="0">
              <a:solidFill>
                <a:schemeClr val="tx2">
                  <a:lumMod val="90000"/>
                  <a:lumOff val="10000"/>
                </a:schemeClr>
              </a:solidFill>
            </a:rPr>
            <a:t>0</a:t>
          </a:r>
          <a:r>
            <a:rPr lang="hr-HR" sz="1400" noProof="0">
              <a:solidFill>
                <a:schemeClr val="tx2">
                  <a:lumMod val="90000"/>
                  <a:lumOff val="10000"/>
                </a:schemeClr>
              </a:solidFill>
            </a:rPr>
            <a:t>. + prilozi: </a:t>
          </a:r>
          <a:endParaRPr lang="hr-HR" sz="1400" noProof="0" dirty="0">
            <a:solidFill>
              <a:schemeClr val="tx2">
                <a:lumMod val="90000"/>
                <a:lumOff val="10000"/>
              </a:schemeClr>
            </a:solidFill>
          </a:endParaRPr>
        </a:p>
      </dgm:t>
    </dgm:pt>
    <dgm:pt modelId="{BE5A5923-B183-4D12-8694-E9824B230F28}" type="parTrans" cxnId="{B4228D78-2B28-4164-9108-0EEABDAA66A0}">
      <dgm:prSet/>
      <dgm:spPr/>
      <dgm:t>
        <a:bodyPr/>
        <a:lstStyle/>
        <a:p>
          <a:endParaRPr lang="en-US"/>
        </a:p>
      </dgm:t>
    </dgm:pt>
    <dgm:pt modelId="{C982010B-9C50-4B4D-ABC8-1683016FE5A9}" type="sibTrans" cxnId="{B4228D78-2B28-4164-9108-0EEABDAA66A0}">
      <dgm:prSet/>
      <dgm:spPr/>
      <dgm:t>
        <a:bodyPr/>
        <a:lstStyle/>
        <a:p>
          <a:endParaRPr lang="en-US"/>
        </a:p>
      </dgm:t>
    </dgm:pt>
    <dgm:pt modelId="{A71B82F9-7CD8-426B-942F-9E138E587CCD}">
      <dgm:prSet custT="1"/>
      <dgm:spPr>
        <a:solidFill>
          <a:schemeClr val="tx2">
            <a:lumMod val="10000"/>
            <a:lumOff val="90000"/>
            <a:alpha val="90000"/>
          </a:schemeClr>
        </a:solidFill>
      </dgm:spPr>
      <dgm:t>
        <a:bodyPr/>
        <a:lstStyle/>
        <a:p>
          <a:endParaRPr lang="hr-HR" sz="1400" noProof="0" dirty="0">
            <a:solidFill>
              <a:schemeClr val="tx2">
                <a:lumMod val="90000"/>
                <a:lumOff val="10000"/>
              </a:schemeClr>
            </a:solidFill>
          </a:endParaRPr>
        </a:p>
      </dgm:t>
    </dgm:pt>
    <dgm:pt modelId="{94B464D2-8EE9-4994-B413-16741D5E18A9}" type="parTrans" cxnId="{FD7B7C9E-59AF-4021-AB81-3B34BC78169C}">
      <dgm:prSet/>
      <dgm:spPr/>
      <dgm:t>
        <a:bodyPr/>
        <a:lstStyle/>
        <a:p>
          <a:endParaRPr lang="en-US"/>
        </a:p>
      </dgm:t>
    </dgm:pt>
    <dgm:pt modelId="{4CC5BC2C-609D-4BC8-9AB8-E022F55967CC}" type="sibTrans" cxnId="{FD7B7C9E-59AF-4021-AB81-3B34BC78169C}">
      <dgm:prSet/>
      <dgm:spPr/>
      <dgm:t>
        <a:bodyPr/>
        <a:lstStyle/>
        <a:p>
          <a:endParaRPr lang="en-US"/>
        </a:p>
      </dgm:t>
    </dgm:pt>
    <dgm:pt modelId="{AFA89201-2147-4AD8-82DF-333D7A3C98F9}">
      <dgm:prSet custT="1"/>
      <dgm:spPr>
        <a:solidFill>
          <a:schemeClr val="accent3">
            <a:lumMod val="40000"/>
            <a:lumOff val="60000"/>
            <a:alpha val="90000"/>
          </a:schemeClr>
        </a:solidFill>
      </dgm:spPr>
      <dgm:t>
        <a:bodyPr/>
        <a:lstStyle/>
        <a:p>
          <a:pPr>
            <a:buFont typeface="Arial" panose="020B0604020202020204" pitchFamily="34" charset="0"/>
            <a:buChar char="•"/>
          </a:pPr>
          <a:r>
            <a:rPr lang="hr-HR" sz="1400" noProof="0" dirty="0">
              <a:solidFill>
                <a:schemeClr val="tx2">
                  <a:lumMod val="90000"/>
                  <a:lumOff val="10000"/>
                </a:schemeClr>
              </a:solidFill>
            </a:rPr>
            <a:t>Dokaz (izvod) da je na projektnom računu osigurao sredstva u iznosu od minimalno 15 % ukupne vrijednosti projekta</a:t>
          </a:r>
        </a:p>
      </dgm:t>
    </dgm:pt>
    <dgm:pt modelId="{9BAAB67A-81D6-4EB1-8D54-D4D3B7BA359A}" type="parTrans" cxnId="{17EFDB9A-FCA9-4206-A18D-3441AA661D4A}">
      <dgm:prSet/>
      <dgm:spPr/>
      <dgm:t>
        <a:bodyPr/>
        <a:lstStyle/>
        <a:p>
          <a:endParaRPr lang="en-US"/>
        </a:p>
      </dgm:t>
    </dgm:pt>
    <dgm:pt modelId="{FCEEEF83-08F0-43E7-BE25-434EB5206D6E}" type="sibTrans" cxnId="{17EFDB9A-FCA9-4206-A18D-3441AA661D4A}">
      <dgm:prSet/>
      <dgm:spPr/>
      <dgm:t>
        <a:bodyPr/>
        <a:lstStyle/>
        <a:p>
          <a:endParaRPr lang="en-US"/>
        </a:p>
      </dgm:t>
    </dgm:pt>
    <dgm:pt modelId="{EE7AFD8F-BCB1-4DD1-8B2E-DF43C98C97CD}">
      <dgm:prSet custT="1"/>
      <dgm:spPr>
        <a:solidFill>
          <a:schemeClr val="accent3">
            <a:lumMod val="40000"/>
            <a:lumOff val="60000"/>
            <a:alpha val="90000"/>
          </a:schemeClr>
        </a:solidFill>
      </dgm:spPr>
      <dgm:t>
        <a:bodyPr/>
        <a:lstStyle/>
        <a:p>
          <a:pPr>
            <a:buFont typeface="Arial" panose="020B0604020202020204" pitchFamily="34" charset="0"/>
            <a:buChar char="•"/>
          </a:pPr>
          <a:r>
            <a:rPr lang="hr-HR" sz="1400" noProof="0" dirty="0">
              <a:solidFill>
                <a:schemeClr val="tx2">
                  <a:lumMod val="90000"/>
                  <a:lumOff val="10000"/>
                </a:schemeClr>
              </a:solidFill>
            </a:rPr>
            <a:t>Ugovor o kreditu</a:t>
          </a:r>
        </a:p>
      </dgm:t>
    </dgm:pt>
    <dgm:pt modelId="{442232A6-AC74-4F1F-95F3-189F5919C059}" type="parTrans" cxnId="{DAC5D9B5-2A18-44E5-A523-D74DA65C5892}">
      <dgm:prSet/>
      <dgm:spPr/>
      <dgm:t>
        <a:bodyPr/>
        <a:lstStyle/>
        <a:p>
          <a:endParaRPr lang="en-US"/>
        </a:p>
      </dgm:t>
    </dgm:pt>
    <dgm:pt modelId="{C450EE49-6F13-4003-9712-28C8BE2E92DC}" type="sibTrans" cxnId="{DAC5D9B5-2A18-44E5-A523-D74DA65C5892}">
      <dgm:prSet/>
      <dgm:spPr/>
      <dgm:t>
        <a:bodyPr/>
        <a:lstStyle/>
        <a:p>
          <a:endParaRPr lang="en-US"/>
        </a:p>
      </dgm:t>
    </dgm:pt>
    <dgm:pt modelId="{AA8D31BA-C68C-4C41-97C5-D9522981A3E8}">
      <dgm:prSet custT="1"/>
      <dgm:spPr>
        <a:solidFill>
          <a:schemeClr val="accent3">
            <a:lumMod val="40000"/>
            <a:lumOff val="60000"/>
            <a:alpha val="90000"/>
          </a:schemeClr>
        </a:solidFill>
      </dgm:spPr>
      <dgm:t>
        <a:bodyPr/>
        <a:lstStyle/>
        <a:p>
          <a:pPr>
            <a:buFont typeface="Arial" panose="020B0604020202020204" pitchFamily="34" charset="0"/>
            <a:buChar char="•"/>
          </a:pPr>
          <a:endParaRPr lang="hr-HR" sz="1400" noProof="0" dirty="0">
            <a:solidFill>
              <a:schemeClr val="tx2">
                <a:lumMod val="90000"/>
                <a:lumOff val="10000"/>
              </a:schemeClr>
            </a:solidFill>
          </a:endParaRPr>
        </a:p>
      </dgm:t>
    </dgm:pt>
    <dgm:pt modelId="{06FCCAE7-8064-4AB4-B2EC-D888B40180FF}" type="parTrans" cxnId="{0700F2BB-BE8E-4BA4-BE34-63C50CA99EDA}">
      <dgm:prSet/>
      <dgm:spPr/>
      <dgm:t>
        <a:bodyPr/>
        <a:lstStyle/>
        <a:p>
          <a:endParaRPr lang="en-US"/>
        </a:p>
      </dgm:t>
    </dgm:pt>
    <dgm:pt modelId="{6DB4300A-F5EC-483A-A141-748D748D3CFE}" type="sibTrans" cxnId="{0700F2BB-BE8E-4BA4-BE34-63C50CA99EDA}">
      <dgm:prSet/>
      <dgm:spPr/>
      <dgm:t>
        <a:bodyPr/>
        <a:lstStyle/>
        <a:p>
          <a:endParaRPr lang="en-US"/>
        </a:p>
      </dgm:t>
    </dgm:pt>
    <dgm:pt modelId="{D26823AE-812B-4E63-843B-9CFDE3AFFCC8}" type="pres">
      <dgm:prSet presAssocID="{98DB56BD-BB82-480D-9A17-289861ED1EE0}" presName="Name0" presStyleCnt="0">
        <dgm:presLayoutVars>
          <dgm:dir/>
          <dgm:animLvl val="lvl"/>
          <dgm:resizeHandles val="exact"/>
        </dgm:presLayoutVars>
      </dgm:prSet>
      <dgm:spPr/>
    </dgm:pt>
    <dgm:pt modelId="{147D74BD-70C8-4232-92AA-5A11E163F7E0}" type="pres">
      <dgm:prSet presAssocID="{AA385FC0-907C-4204-9DE8-5600EB6A3F37}" presName="composite" presStyleCnt="0"/>
      <dgm:spPr/>
    </dgm:pt>
    <dgm:pt modelId="{F465D75C-38A9-4C01-9A0A-4A25D35506F6}" type="pres">
      <dgm:prSet presAssocID="{AA385FC0-907C-4204-9DE8-5600EB6A3F37}" presName="parTx" presStyleLbl="alignNode1" presStyleIdx="0" presStyleCnt="2" custScaleX="91622" custScaleY="99104" custLinFactNeighborX="127" custLinFactNeighborY="-9864">
        <dgm:presLayoutVars>
          <dgm:chMax val="0"/>
          <dgm:chPref val="0"/>
          <dgm:bulletEnabled val="1"/>
        </dgm:presLayoutVars>
      </dgm:prSet>
      <dgm:spPr/>
    </dgm:pt>
    <dgm:pt modelId="{6D6AAAD1-FA1D-474C-AEEF-5EB7654CB4A9}" type="pres">
      <dgm:prSet presAssocID="{AA385FC0-907C-4204-9DE8-5600EB6A3F37}" presName="desTx" presStyleLbl="alignAccFollowNode1" presStyleIdx="0" presStyleCnt="2" custScaleX="93400" custScaleY="92426" custLinFactNeighborX="81" custLinFactNeighborY="-12873">
        <dgm:presLayoutVars>
          <dgm:bulletEnabled val="1"/>
        </dgm:presLayoutVars>
      </dgm:prSet>
      <dgm:spPr/>
    </dgm:pt>
    <dgm:pt modelId="{DC3492CC-58DE-4147-9A53-28A07C4473F4}" type="pres">
      <dgm:prSet presAssocID="{800265DC-BB8A-496C-9AAA-744AAB3E1BDD}" presName="space" presStyleCnt="0"/>
      <dgm:spPr/>
    </dgm:pt>
    <dgm:pt modelId="{D7F7A284-76C6-406C-9EAA-017555A30301}" type="pres">
      <dgm:prSet presAssocID="{B69FE860-B1FB-42E7-90B8-DE6EF6B6124D}" presName="composite" presStyleCnt="0"/>
      <dgm:spPr/>
    </dgm:pt>
    <dgm:pt modelId="{8F3FE8FE-8CBA-4F91-8908-F6B1BF02F702}" type="pres">
      <dgm:prSet presAssocID="{B69FE860-B1FB-42E7-90B8-DE6EF6B6124D}" presName="parTx" presStyleLbl="alignNode1" presStyleIdx="1" presStyleCnt="2" custLinFactNeighborX="-185" custLinFactNeighborY="-7814">
        <dgm:presLayoutVars>
          <dgm:chMax val="0"/>
          <dgm:chPref val="0"/>
          <dgm:bulletEnabled val="1"/>
        </dgm:presLayoutVars>
      </dgm:prSet>
      <dgm:spPr/>
    </dgm:pt>
    <dgm:pt modelId="{3CEE3D8E-1259-4014-B48C-6AC000F4CAE0}" type="pres">
      <dgm:prSet presAssocID="{B69FE860-B1FB-42E7-90B8-DE6EF6B6124D}" presName="desTx" presStyleLbl="alignAccFollowNode1" presStyleIdx="1" presStyleCnt="2" custLinFactNeighborX="-484" custLinFactNeighborY="-4321">
        <dgm:presLayoutVars>
          <dgm:bulletEnabled val="1"/>
        </dgm:presLayoutVars>
      </dgm:prSet>
      <dgm:spPr/>
    </dgm:pt>
  </dgm:ptLst>
  <dgm:cxnLst>
    <dgm:cxn modelId="{E1AFDD08-C3AF-467C-9512-ED6927860008}" srcId="{98DB56BD-BB82-480D-9A17-289861ED1EE0}" destId="{AA385FC0-907C-4204-9DE8-5600EB6A3F37}" srcOrd="0" destOrd="0" parTransId="{C0BAD7F8-14B0-40A2-8F15-FD6EE18CD65C}" sibTransId="{800265DC-BB8A-496C-9AAA-744AAB3E1BDD}"/>
    <dgm:cxn modelId="{21E5950E-B301-4486-96DA-6CEEBA8234E2}" type="presOf" srcId="{A71B82F9-7CD8-426B-942F-9E138E587CCD}" destId="{6D6AAAD1-FA1D-474C-AEEF-5EB7654CB4A9}" srcOrd="0" destOrd="1" presId="urn:microsoft.com/office/officeart/2005/8/layout/hList1"/>
    <dgm:cxn modelId="{A370F213-5CCA-425F-A3F8-84B722AD75EA}" type="presOf" srcId="{64E51AE1-6F26-4FEE-A5CF-BF19D69D246B}" destId="{6D6AAAD1-FA1D-474C-AEEF-5EB7654CB4A9}" srcOrd="0" destOrd="2" presId="urn:microsoft.com/office/officeart/2005/8/layout/hList1"/>
    <dgm:cxn modelId="{990EDD27-E2CF-4836-B75B-DCB8CC190538}" type="presOf" srcId="{EE7AFD8F-BCB1-4DD1-8B2E-DF43C98C97CD}" destId="{3CEE3D8E-1259-4014-B48C-6AC000F4CAE0}" srcOrd="0" destOrd="1" presId="urn:microsoft.com/office/officeart/2005/8/layout/hList1"/>
    <dgm:cxn modelId="{57C2D031-1B95-40D1-89E2-E9366DD74921}" type="presOf" srcId="{AFA89201-2147-4AD8-82DF-333D7A3C98F9}" destId="{3CEE3D8E-1259-4014-B48C-6AC000F4CAE0}" srcOrd="0" destOrd="3" presId="urn:microsoft.com/office/officeart/2005/8/layout/hList1"/>
    <dgm:cxn modelId="{C1BAB53A-4A84-4966-911D-7730E1A42DF6}" type="presOf" srcId="{B69FE860-B1FB-42E7-90B8-DE6EF6B6124D}" destId="{8F3FE8FE-8CBA-4F91-8908-F6B1BF02F702}" srcOrd="0" destOrd="0" presId="urn:microsoft.com/office/officeart/2005/8/layout/hList1"/>
    <dgm:cxn modelId="{270E573D-6826-4975-9DDD-9AAC3C068215}" type="presOf" srcId="{AA385FC0-907C-4204-9DE8-5600EB6A3F37}" destId="{F465D75C-38A9-4C01-9A0A-4A25D35506F6}" srcOrd="0" destOrd="0" presId="urn:microsoft.com/office/officeart/2005/8/layout/hList1"/>
    <dgm:cxn modelId="{B5A3BD57-733E-4864-8BF9-CF5838D6B344}" type="presOf" srcId="{39DE47C8-6678-4F67-8953-9DA5E4EEFD9D}" destId="{6D6AAAD1-FA1D-474C-AEEF-5EB7654CB4A9}" srcOrd="0" destOrd="3" presId="urn:microsoft.com/office/officeart/2005/8/layout/hList1"/>
    <dgm:cxn modelId="{B4228D78-2B28-4164-9108-0EEABDAA66A0}" srcId="{AA385FC0-907C-4204-9DE8-5600EB6A3F37}" destId="{C2E4500F-D312-4E3F-A963-67BB972D2612}" srcOrd="0" destOrd="0" parTransId="{BE5A5923-B183-4D12-8694-E9824B230F28}" sibTransId="{C982010B-9C50-4B4D-ABC8-1683016FE5A9}"/>
    <dgm:cxn modelId="{0700AF95-E3BE-4BD0-A965-EC9A20F803F1}" type="presOf" srcId="{B8BB36F4-7A0C-472C-A5B1-FFD5028660CD}" destId="{3CEE3D8E-1259-4014-B48C-6AC000F4CAE0}" srcOrd="0" destOrd="0" presId="urn:microsoft.com/office/officeart/2005/8/layout/hList1"/>
    <dgm:cxn modelId="{25666596-9FB2-4017-8AD3-6BC4BF5633D9}" srcId="{98DB56BD-BB82-480D-9A17-289861ED1EE0}" destId="{B69FE860-B1FB-42E7-90B8-DE6EF6B6124D}" srcOrd="1" destOrd="0" parTransId="{132D37D3-F5D2-45CE-BEDF-B157EAFE963D}" sibTransId="{465A7EF5-E05B-45F7-BCA0-CA2C2CDBEEC4}"/>
    <dgm:cxn modelId="{17EFDB9A-FCA9-4206-A18D-3441AA661D4A}" srcId="{B69FE860-B1FB-42E7-90B8-DE6EF6B6124D}" destId="{AFA89201-2147-4AD8-82DF-333D7A3C98F9}" srcOrd="3" destOrd="0" parTransId="{9BAAB67A-81D6-4EB1-8D54-D4D3B7BA359A}" sibTransId="{FCEEEF83-08F0-43E7-BE25-434EB5206D6E}"/>
    <dgm:cxn modelId="{F39C0A9B-56A3-4D14-BCE2-4D9FB882782A}" srcId="{B69FE860-B1FB-42E7-90B8-DE6EF6B6124D}" destId="{B8BB36F4-7A0C-472C-A5B1-FFD5028660CD}" srcOrd="0" destOrd="0" parTransId="{00E62AEE-FFB2-402D-95B6-939CF56A80A4}" sibTransId="{B75AC9A1-5DA0-461B-85C7-048EFB41B70B}"/>
    <dgm:cxn modelId="{FD7B7C9E-59AF-4021-AB81-3B34BC78169C}" srcId="{AA385FC0-907C-4204-9DE8-5600EB6A3F37}" destId="{A71B82F9-7CD8-426B-942F-9E138E587CCD}" srcOrd="1" destOrd="0" parTransId="{94B464D2-8EE9-4994-B413-16741D5E18A9}" sibTransId="{4CC5BC2C-609D-4BC8-9AB8-E022F55967CC}"/>
    <dgm:cxn modelId="{8DD1D6AC-9C08-4BB6-AB4B-CF8A51DF5A4A}" srcId="{AA385FC0-907C-4204-9DE8-5600EB6A3F37}" destId="{64E51AE1-6F26-4FEE-A5CF-BF19D69D246B}" srcOrd="2" destOrd="0" parTransId="{5736C0B8-D8F0-4DBE-9EBF-E2D527A1D2DD}" sibTransId="{D6342CF8-9B17-4F90-8008-AF7FC2E83ECD}"/>
    <dgm:cxn modelId="{DAC5D9B5-2A18-44E5-A523-D74DA65C5892}" srcId="{B69FE860-B1FB-42E7-90B8-DE6EF6B6124D}" destId="{EE7AFD8F-BCB1-4DD1-8B2E-DF43C98C97CD}" srcOrd="1" destOrd="0" parTransId="{442232A6-AC74-4F1F-95F3-189F5919C059}" sibTransId="{C450EE49-6F13-4003-9712-28C8BE2E92DC}"/>
    <dgm:cxn modelId="{0700F2BB-BE8E-4BA4-BE34-63C50CA99EDA}" srcId="{B69FE860-B1FB-42E7-90B8-DE6EF6B6124D}" destId="{AA8D31BA-C68C-4C41-97C5-D9522981A3E8}" srcOrd="2" destOrd="0" parTransId="{06FCCAE7-8064-4AB4-B2EC-D888B40180FF}" sibTransId="{6DB4300A-F5EC-483A-A141-748D748D3CFE}"/>
    <dgm:cxn modelId="{830C87BF-DEFA-4998-A2DE-E3F0586A2933}" type="presOf" srcId="{2E2BDBB4-59FA-41FE-9EE7-3D7470269957}" destId="{6D6AAAD1-FA1D-474C-AEEF-5EB7654CB4A9}" srcOrd="0" destOrd="4" presId="urn:microsoft.com/office/officeart/2005/8/layout/hList1"/>
    <dgm:cxn modelId="{D2DA4CC3-485B-4B9A-8671-5A2F7B44C278}" type="presOf" srcId="{AA8D31BA-C68C-4C41-97C5-D9522981A3E8}" destId="{3CEE3D8E-1259-4014-B48C-6AC000F4CAE0}" srcOrd="0" destOrd="2" presId="urn:microsoft.com/office/officeart/2005/8/layout/hList1"/>
    <dgm:cxn modelId="{D68F9DD7-C023-4D93-A83C-1C0EC61ADE7F}" srcId="{AA385FC0-907C-4204-9DE8-5600EB6A3F37}" destId="{2E2BDBB4-59FA-41FE-9EE7-3D7470269957}" srcOrd="4" destOrd="0" parTransId="{B547BF90-302F-4778-BB5F-B1607294057B}" sibTransId="{8CAB6F27-6E39-4E4A-88BC-A53F5BD51068}"/>
    <dgm:cxn modelId="{4F0F68DA-54EA-4264-948F-127F62B67F3A}" type="presOf" srcId="{98DB56BD-BB82-480D-9A17-289861ED1EE0}" destId="{D26823AE-812B-4E63-843B-9CFDE3AFFCC8}" srcOrd="0" destOrd="0" presId="urn:microsoft.com/office/officeart/2005/8/layout/hList1"/>
    <dgm:cxn modelId="{888625F0-B017-4457-B4E7-A5B9DD0A41BC}" type="presOf" srcId="{C2E4500F-D312-4E3F-A963-67BB972D2612}" destId="{6D6AAAD1-FA1D-474C-AEEF-5EB7654CB4A9}" srcOrd="0" destOrd="0" presId="urn:microsoft.com/office/officeart/2005/8/layout/hList1"/>
    <dgm:cxn modelId="{0BEF1DF2-01A3-49FA-B989-5F64C78D41DE}" srcId="{AA385FC0-907C-4204-9DE8-5600EB6A3F37}" destId="{39DE47C8-6678-4F67-8953-9DA5E4EEFD9D}" srcOrd="3" destOrd="0" parTransId="{D22E714E-F7DA-4DD4-BF42-916EE1955893}" sibTransId="{5D697039-434C-4EB7-82BB-C090C3345A54}"/>
    <dgm:cxn modelId="{004D6C52-D210-46E8-AC2C-6C346766653E}" type="presParOf" srcId="{D26823AE-812B-4E63-843B-9CFDE3AFFCC8}" destId="{147D74BD-70C8-4232-92AA-5A11E163F7E0}" srcOrd="0" destOrd="0" presId="urn:microsoft.com/office/officeart/2005/8/layout/hList1"/>
    <dgm:cxn modelId="{F4AAD52A-4AAD-4EEF-9BFC-D37DDB5A6966}" type="presParOf" srcId="{147D74BD-70C8-4232-92AA-5A11E163F7E0}" destId="{F465D75C-38A9-4C01-9A0A-4A25D35506F6}" srcOrd="0" destOrd="0" presId="urn:microsoft.com/office/officeart/2005/8/layout/hList1"/>
    <dgm:cxn modelId="{A617F599-987B-4C06-889C-3BA5945F3BE4}" type="presParOf" srcId="{147D74BD-70C8-4232-92AA-5A11E163F7E0}" destId="{6D6AAAD1-FA1D-474C-AEEF-5EB7654CB4A9}" srcOrd="1" destOrd="0" presId="urn:microsoft.com/office/officeart/2005/8/layout/hList1"/>
    <dgm:cxn modelId="{D94D8CB7-FCC9-4808-ABFF-66AEB9C45A90}" type="presParOf" srcId="{D26823AE-812B-4E63-843B-9CFDE3AFFCC8}" destId="{DC3492CC-58DE-4147-9A53-28A07C4473F4}" srcOrd="1" destOrd="0" presId="urn:microsoft.com/office/officeart/2005/8/layout/hList1"/>
    <dgm:cxn modelId="{86E0FB83-0C76-4909-B6C2-E964C6BDD342}" type="presParOf" srcId="{D26823AE-812B-4E63-843B-9CFDE3AFFCC8}" destId="{D7F7A284-76C6-406C-9EAA-017555A30301}" srcOrd="2" destOrd="0" presId="urn:microsoft.com/office/officeart/2005/8/layout/hList1"/>
    <dgm:cxn modelId="{8444C9C8-941F-4694-9013-E23A0DA92F31}" type="presParOf" srcId="{D7F7A284-76C6-406C-9EAA-017555A30301}" destId="{8F3FE8FE-8CBA-4F91-8908-F6B1BF02F702}" srcOrd="0" destOrd="0" presId="urn:microsoft.com/office/officeart/2005/8/layout/hList1"/>
    <dgm:cxn modelId="{5BAC4AEB-B2FE-46A7-8752-39FA29948A9E}" type="presParOf" srcId="{D7F7A284-76C6-406C-9EAA-017555A30301}" destId="{3CEE3D8E-1259-4014-B48C-6AC000F4CA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9BA708-DEF4-4EC2-BCB2-9997B1CE074B}"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hr-HR"/>
        </a:p>
      </dgm:t>
    </dgm:pt>
    <dgm:pt modelId="{69EA4B42-069F-4EFE-A4F1-5188FDEE6DFF}">
      <dgm:prSet custT="1"/>
      <dgm:spPr/>
      <dgm:t>
        <a:bodyPr/>
        <a:lstStyle/>
        <a:p>
          <a:r>
            <a:rPr lang="hr-HR" sz="1800" b="0" noProof="0" dirty="0"/>
            <a:t>Prije donošenja Odluke o financiranju nadležno tijelo provjerava postojanje rizika dvostrukog financiranja</a:t>
          </a:r>
          <a:r>
            <a:rPr lang="hr-HR" sz="1300" noProof="0" dirty="0"/>
            <a:t>.</a:t>
          </a:r>
        </a:p>
      </dgm:t>
    </dgm:pt>
    <dgm:pt modelId="{64D591E2-429F-437C-A3B6-1B0F4477068D}" type="parTrans" cxnId="{2EC38EF3-B2AE-4CC8-9709-3F28B84465C2}">
      <dgm:prSet/>
      <dgm:spPr/>
      <dgm:t>
        <a:bodyPr/>
        <a:lstStyle/>
        <a:p>
          <a:endParaRPr lang="hr-HR"/>
        </a:p>
      </dgm:t>
    </dgm:pt>
    <dgm:pt modelId="{EBD02F3F-29B9-4E33-B266-328723CCBE6B}" type="sibTrans" cxnId="{2EC38EF3-B2AE-4CC8-9709-3F28B84465C2}">
      <dgm:prSet/>
      <dgm:spPr/>
      <dgm:t>
        <a:bodyPr/>
        <a:lstStyle/>
        <a:p>
          <a:endParaRPr lang="hr-HR"/>
        </a:p>
      </dgm:t>
    </dgm:pt>
    <dgm:pt modelId="{85F9BFD1-5268-4860-B731-433B83806B30}">
      <dgm:prSet custT="1"/>
      <dgm:spPr/>
      <dgm:t>
        <a:bodyPr/>
        <a:lstStyle/>
        <a:p>
          <a:r>
            <a:rPr lang="hr-HR" sz="1800" noProof="0" dirty="0"/>
            <a:t>U slučaju izmijenjenih okolnosti relevantnih za postupak dodjele, Korisnik je dužan obavijestiti nadležna tijela, </a:t>
          </a:r>
          <a:r>
            <a:rPr lang="hr-HR" sz="1800" b="1" noProof="0" dirty="0"/>
            <a:t>bez odgode.</a:t>
          </a:r>
        </a:p>
      </dgm:t>
    </dgm:pt>
    <dgm:pt modelId="{8FA20267-8E9A-4F9F-B9EA-C1769F3FA374}" type="parTrans" cxnId="{00F4CD9F-FF6D-4000-ACF7-3C151F4E77EE}">
      <dgm:prSet/>
      <dgm:spPr/>
      <dgm:t>
        <a:bodyPr/>
        <a:lstStyle/>
        <a:p>
          <a:endParaRPr lang="hr-HR"/>
        </a:p>
      </dgm:t>
    </dgm:pt>
    <dgm:pt modelId="{05C7DF65-DC21-41CD-A783-E13CF41EAC63}" type="sibTrans" cxnId="{00F4CD9F-FF6D-4000-ACF7-3C151F4E77EE}">
      <dgm:prSet/>
      <dgm:spPr/>
      <dgm:t>
        <a:bodyPr/>
        <a:lstStyle/>
        <a:p>
          <a:endParaRPr lang="hr-HR"/>
        </a:p>
      </dgm:t>
    </dgm:pt>
    <dgm:pt modelId="{9814DB27-36A1-4246-95EB-3CD3678C531C}">
      <dgm:prSet custT="1"/>
      <dgm:spPr/>
      <dgm:t>
        <a:bodyPr/>
        <a:lstStyle/>
        <a:p>
          <a:r>
            <a:rPr lang="hr-HR" sz="1600" b="1" noProof="0" dirty="0">
              <a:solidFill>
                <a:schemeClr val="bg1">
                  <a:lumMod val="95000"/>
                </a:schemeClr>
              </a:solidFill>
            </a:rPr>
            <a:t>Potvrdu Porezne uprave </a:t>
          </a:r>
          <a:r>
            <a:rPr lang="hr-HR" sz="1600" noProof="0" dirty="0">
              <a:solidFill>
                <a:schemeClr val="bg1">
                  <a:lumMod val="95000"/>
                </a:schemeClr>
              </a:solidFill>
            </a:rPr>
            <a:t>da je ispunio obveze isplate plaća zaposlenicima, plaćanje doprinosa za financiranje obveznih osiguranja (osobito zdravstveno ili mirovinsko) i plaćanje poreza u skladu s propisima RH (ili važeći jednakovrijedni dokument koji je izdalo nadležno tijelo u državi sjedišta )</a:t>
          </a:r>
        </a:p>
      </dgm:t>
    </dgm:pt>
    <dgm:pt modelId="{379998CD-F76A-4BDA-8C95-05D1E9835A10}" type="parTrans" cxnId="{FDA1CD71-2442-4D66-9064-B088B23AD1FA}">
      <dgm:prSet/>
      <dgm:spPr/>
      <dgm:t>
        <a:bodyPr/>
        <a:lstStyle/>
        <a:p>
          <a:endParaRPr lang="hr-HR"/>
        </a:p>
      </dgm:t>
    </dgm:pt>
    <dgm:pt modelId="{CCF8F0F8-D11B-4DA0-B17C-536B91E9ADDD}" type="sibTrans" cxnId="{FDA1CD71-2442-4D66-9064-B088B23AD1FA}">
      <dgm:prSet/>
      <dgm:spPr/>
      <dgm:t>
        <a:bodyPr/>
        <a:lstStyle/>
        <a:p>
          <a:endParaRPr lang="hr-HR"/>
        </a:p>
      </dgm:t>
    </dgm:pt>
    <dgm:pt modelId="{E8E20EC8-6912-4D8C-AC84-9E2F5EAA76AC}">
      <dgm:prSet custT="1"/>
      <dgm:spPr/>
      <dgm:t>
        <a:bodyPr/>
        <a:lstStyle/>
        <a:p>
          <a:r>
            <a:rPr lang="hr-HR" sz="1800" noProof="0" dirty="0">
              <a:solidFill>
                <a:srgbClr val="002060"/>
              </a:solidFill>
            </a:rPr>
            <a:t>Prije donošenja Odluke o financiranju prijavitelj/partner je dužan </a:t>
          </a:r>
          <a:r>
            <a:rPr lang="hr-HR" sz="1800" b="1" noProof="0" dirty="0">
              <a:solidFill>
                <a:srgbClr val="002060"/>
              </a:solidFill>
            </a:rPr>
            <a:t>dostaviti na zahtjev</a:t>
          </a:r>
          <a:r>
            <a:rPr lang="hr-HR" sz="1800" noProof="0" dirty="0">
              <a:solidFill>
                <a:srgbClr val="002060"/>
              </a:solidFill>
            </a:rPr>
            <a:t>:</a:t>
          </a:r>
        </a:p>
      </dgm:t>
    </dgm:pt>
    <dgm:pt modelId="{CB8A83F9-6CEF-4A53-8A6B-A34CA2364204}" type="parTrans" cxnId="{C9525A4F-285B-4889-B914-506E277F971D}">
      <dgm:prSet/>
      <dgm:spPr/>
      <dgm:t>
        <a:bodyPr/>
        <a:lstStyle/>
        <a:p>
          <a:endParaRPr lang="hr-HR"/>
        </a:p>
      </dgm:t>
    </dgm:pt>
    <dgm:pt modelId="{BC364E2E-9802-4587-A1DE-2579A9E2E839}" type="sibTrans" cxnId="{C9525A4F-285B-4889-B914-506E277F971D}">
      <dgm:prSet/>
      <dgm:spPr/>
      <dgm:t>
        <a:bodyPr/>
        <a:lstStyle/>
        <a:p>
          <a:endParaRPr lang="hr-HR"/>
        </a:p>
      </dgm:t>
    </dgm:pt>
    <dgm:pt modelId="{C9D66170-26A8-420D-9CEE-9AAC4A51CFF7}" type="pres">
      <dgm:prSet presAssocID="{B79BA708-DEF4-4EC2-BCB2-9997B1CE074B}" presName="diagram" presStyleCnt="0">
        <dgm:presLayoutVars>
          <dgm:dir/>
          <dgm:resizeHandles val="exact"/>
        </dgm:presLayoutVars>
      </dgm:prSet>
      <dgm:spPr/>
    </dgm:pt>
    <dgm:pt modelId="{75C997A4-71A8-44F8-B71D-5FA5E7FA3528}" type="pres">
      <dgm:prSet presAssocID="{85F9BFD1-5268-4860-B731-433B83806B30}" presName="node" presStyleLbl="node1" presStyleIdx="0" presStyleCnt="4" custScaleX="118172" custScaleY="61241" custLinFactNeighborX="-15052" custLinFactNeighborY="-1168">
        <dgm:presLayoutVars>
          <dgm:bulletEnabled val="1"/>
        </dgm:presLayoutVars>
      </dgm:prSet>
      <dgm:spPr/>
    </dgm:pt>
    <dgm:pt modelId="{AC853ABF-6119-4251-8E3A-5925F1089388}" type="pres">
      <dgm:prSet presAssocID="{05C7DF65-DC21-41CD-A783-E13CF41EAC63}" presName="sibTrans" presStyleCnt="0"/>
      <dgm:spPr/>
    </dgm:pt>
    <dgm:pt modelId="{21BCF6E8-D238-4538-9FFA-73A13600C503}" type="pres">
      <dgm:prSet presAssocID="{69EA4B42-069F-4EFE-A4F1-5188FDEE6DFF}" presName="node" presStyleLbl="node1" presStyleIdx="1" presStyleCnt="4" custScaleX="126826" custScaleY="57102">
        <dgm:presLayoutVars>
          <dgm:bulletEnabled val="1"/>
        </dgm:presLayoutVars>
      </dgm:prSet>
      <dgm:spPr/>
    </dgm:pt>
    <dgm:pt modelId="{8068C232-BD92-46FD-BFD0-23E09CF51F98}" type="pres">
      <dgm:prSet presAssocID="{EBD02F3F-29B9-4E33-B266-328723CCBE6B}" presName="sibTrans" presStyleCnt="0"/>
      <dgm:spPr/>
    </dgm:pt>
    <dgm:pt modelId="{B8FC3618-C376-4F44-9559-BCF6897F3EF5}" type="pres">
      <dgm:prSet presAssocID="{E8E20EC8-6912-4D8C-AC84-9E2F5EAA76AC}" presName="node" presStyleLbl="node1" presStyleIdx="2" presStyleCnt="4" custScaleX="121489" custScaleY="64492" custLinFactNeighborX="-11090" custLinFactNeighborY="-4720">
        <dgm:presLayoutVars>
          <dgm:bulletEnabled val="1"/>
        </dgm:presLayoutVars>
      </dgm:prSet>
      <dgm:spPr/>
    </dgm:pt>
    <dgm:pt modelId="{3F0E7452-EEC6-4169-AE03-65F09A1CF52E}" type="pres">
      <dgm:prSet presAssocID="{BC364E2E-9802-4587-A1DE-2579A9E2E839}" presName="sibTrans" presStyleCnt="0"/>
      <dgm:spPr/>
    </dgm:pt>
    <dgm:pt modelId="{F7D797AB-A2AD-429A-B072-CD496E5AABEF}" type="pres">
      <dgm:prSet presAssocID="{9814DB27-36A1-4246-95EB-3CD3678C531C}" presName="node" presStyleLbl="node1" presStyleIdx="3" presStyleCnt="4" custScaleX="108019" custScaleY="64894" custLinFactNeighborX="26476" custLinFactNeighborY="281">
        <dgm:presLayoutVars>
          <dgm:bulletEnabled val="1"/>
        </dgm:presLayoutVars>
      </dgm:prSet>
      <dgm:spPr/>
    </dgm:pt>
  </dgm:ptLst>
  <dgm:cxnLst>
    <dgm:cxn modelId="{2AB6DD20-A02B-4184-94F7-F417942F8860}" type="presOf" srcId="{B79BA708-DEF4-4EC2-BCB2-9997B1CE074B}" destId="{C9D66170-26A8-420D-9CEE-9AAC4A51CFF7}" srcOrd="0" destOrd="0" presId="urn:microsoft.com/office/officeart/2005/8/layout/default"/>
    <dgm:cxn modelId="{05DE255C-1D3A-4098-9A94-98AE9CF64D5D}" type="presOf" srcId="{85F9BFD1-5268-4860-B731-433B83806B30}" destId="{75C997A4-71A8-44F8-B71D-5FA5E7FA3528}" srcOrd="0" destOrd="0" presId="urn:microsoft.com/office/officeart/2005/8/layout/default"/>
    <dgm:cxn modelId="{146A3A6E-992D-46CC-B801-E55721AC80A3}" type="presOf" srcId="{E8E20EC8-6912-4D8C-AC84-9E2F5EAA76AC}" destId="{B8FC3618-C376-4F44-9559-BCF6897F3EF5}" srcOrd="0" destOrd="0" presId="urn:microsoft.com/office/officeart/2005/8/layout/default"/>
    <dgm:cxn modelId="{C9525A4F-285B-4889-B914-506E277F971D}" srcId="{B79BA708-DEF4-4EC2-BCB2-9997B1CE074B}" destId="{E8E20EC8-6912-4D8C-AC84-9E2F5EAA76AC}" srcOrd="2" destOrd="0" parTransId="{CB8A83F9-6CEF-4A53-8A6B-A34CA2364204}" sibTransId="{BC364E2E-9802-4587-A1DE-2579A9E2E839}"/>
    <dgm:cxn modelId="{FDA1CD71-2442-4D66-9064-B088B23AD1FA}" srcId="{B79BA708-DEF4-4EC2-BCB2-9997B1CE074B}" destId="{9814DB27-36A1-4246-95EB-3CD3678C531C}" srcOrd="3" destOrd="0" parTransId="{379998CD-F76A-4BDA-8C95-05D1E9835A10}" sibTransId="{CCF8F0F8-D11B-4DA0-B17C-536B91E9ADDD}"/>
    <dgm:cxn modelId="{00F4CD9F-FF6D-4000-ACF7-3C151F4E77EE}" srcId="{B79BA708-DEF4-4EC2-BCB2-9997B1CE074B}" destId="{85F9BFD1-5268-4860-B731-433B83806B30}" srcOrd="0" destOrd="0" parTransId="{8FA20267-8E9A-4F9F-B9EA-C1769F3FA374}" sibTransId="{05C7DF65-DC21-41CD-A783-E13CF41EAC63}"/>
    <dgm:cxn modelId="{A5AB23D9-5D23-4660-9BFD-DFCD17DC5EC9}" type="presOf" srcId="{9814DB27-36A1-4246-95EB-3CD3678C531C}" destId="{F7D797AB-A2AD-429A-B072-CD496E5AABEF}" srcOrd="0" destOrd="0" presId="urn:microsoft.com/office/officeart/2005/8/layout/default"/>
    <dgm:cxn modelId="{F8B6F0DC-D1C6-4407-8DDB-171687C2489B}" type="presOf" srcId="{69EA4B42-069F-4EFE-A4F1-5188FDEE6DFF}" destId="{21BCF6E8-D238-4538-9FFA-73A13600C503}" srcOrd="0" destOrd="0" presId="urn:microsoft.com/office/officeart/2005/8/layout/default"/>
    <dgm:cxn modelId="{2EC38EF3-B2AE-4CC8-9709-3F28B84465C2}" srcId="{B79BA708-DEF4-4EC2-BCB2-9997B1CE074B}" destId="{69EA4B42-069F-4EFE-A4F1-5188FDEE6DFF}" srcOrd="1" destOrd="0" parTransId="{64D591E2-429F-437C-A3B6-1B0F4477068D}" sibTransId="{EBD02F3F-29B9-4E33-B266-328723CCBE6B}"/>
    <dgm:cxn modelId="{76615DE3-1DA6-4870-8D5E-DDDD8E716525}" type="presParOf" srcId="{C9D66170-26A8-420D-9CEE-9AAC4A51CFF7}" destId="{75C997A4-71A8-44F8-B71D-5FA5E7FA3528}" srcOrd="0" destOrd="0" presId="urn:microsoft.com/office/officeart/2005/8/layout/default"/>
    <dgm:cxn modelId="{C36BEDEC-1D35-4A13-B3BF-6916C9AD004D}" type="presParOf" srcId="{C9D66170-26A8-420D-9CEE-9AAC4A51CFF7}" destId="{AC853ABF-6119-4251-8E3A-5925F1089388}" srcOrd="1" destOrd="0" presId="urn:microsoft.com/office/officeart/2005/8/layout/default"/>
    <dgm:cxn modelId="{B1E486F2-6D4E-4836-8A11-04721B56E09D}" type="presParOf" srcId="{C9D66170-26A8-420D-9CEE-9AAC4A51CFF7}" destId="{21BCF6E8-D238-4538-9FFA-73A13600C503}" srcOrd="2" destOrd="0" presId="urn:microsoft.com/office/officeart/2005/8/layout/default"/>
    <dgm:cxn modelId="{E3E1245C-42CF-45C3-B82D-AEA1EEB41DE4}" type="presParOf" srcId="{C9D66170-26A8-420D-9CEE-9AAC4A51CFF7}" destId="{8068C232-BD92-46FD-BFD0-23E09CF51F98}" srcOrd="3" destOrd="0" presId="urn:microsoft.com/office/officeart/2005/8/layout/default"/>
    <dgm:cxn modelId="{8BC9831F-C91F-48DD-AA5E-89C381A37620}" type="presParOf" srcId="{C9D66170-26A8-420D-9CEE-9AAC4A51CFF7}" destId="{B8FC3618-C376-4F44-9559-BCF6897F3EF5}" srcOrd="4" destOrd="0" presId="urn:microsoft.com/office/officeart/2005/8/layout/default"/>
    <dgm:cxn modelId="{9A16E5CF-7EAA-4D8C-BD62-EE4853726376}" type="presParOf" srcId="{C9D66170-26A8-420D-9CEE-9AAC4A51CFF7}" destId="{3F0E7452-EEC6-4169-AE03-65F09A1CF52E}" srcOrd="5" destOrd="0" presId="urn:microsoft.com/office/officeart/2005/8/layout/default"/>
    <dgm:cxn modelId="{FB0F8CEF-1803-4C87-A7F1-554D1CFD9B08}" type="presParOf" srcId="{C9D66170-26A8-420D-9CEE-9AAC4A51CFF7}" destId="{F7D797AB-A2AD-429A-B072-CD496E5AABE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F7162-4171-41FE-A436-98ABBE831437}"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D92B4A-A6D1-4BA2-8EF5-277ABB79401C}">
      <dgm:prSet custT="1"/>
      <dgm:spPr/>
      <dgm:t>
        <a:bodyPr/>
        <a:lstStyle/>
        <a:p>
          <a:r>
            <a:rPr lang="hr-HR" sz="1400" noProof="0" dirty="0">
              <a:solidFill>
                <a:schemeClr val="bg1"/>
              </a:solidFill>
            </a:rPr>
            <a:t>Poduzeća koja su primila potporu</a:t>
          </a:r>
        </a:p>
      </dgm:t>
    </dgm:pt>
    <dgm:pt modelId="{02E34065-3978-47FB-8BAD-431EAAEC488C}" type="parTrans" cxnId="{24AEDC21-508D-43BC-88CC-19E6C8788BC5}">
      <dgm:prSet/>
      <dgm:spPr/>
      <dgm:t>
        <a:bodyPr/>
        <a:lstStyle/>
        <a:p>
          <a:endParaRPr lang="en-US">
            <a:solidFill>
              <a:srgbClr val="002060"/>
            </a:solidFill>
          </a:endParaRPr>
        </a:p>
      </dgm:t>
    </dgm:pt>
    <dgm:pt modelId="{47929F81-527F-46DE-9164-8C86BCB8F1AF}" type="sibTrans" cxnId="{24AEDC21-508D-43BC-88CC-19E6C8788BC5}">
      <dgm:prSet/>
      <dgm:spPr/>
      <dgm:t>
        <a:bodyPr/>
        <a:lstStyle/>
        <a:p>
          <a:endParaRPr lang="en-US">
            <a:solidFill>
              <a:srgbClr val="002060"/>
            </a:solidFill>
          </a:endParaRPr>
        </a:p>
      </dgm:t>
    </dgm:pt>
    <dgm:pt modelId="{5B8A5729-76F2-4C3E-AAD0-CED15278A1B5}">
      <dgm:prSet custT="1"/>
      <dgm:spPr>
        <a:solidFill>
          <a:schemeClr val="accent2"/>
        </a:solidFill>
      </dgm:spPr>
      <dgm:t>
        <a:bodyPr/>
        <a:lstStyle/>
        <a:p>
          <a:pPr marL="0" lvl="0" indent="0" algn="ctr" defTabSz="577850">
            <a:lnSpc>
              <a:spcPct val="90000"/>
            </a:lnSpc>
            <a:spcBef>
              <a:spcPct val="0"/>
            </a:spcBef>
            <a:spcAft>
              <a:spcPct val="35000"/>
            </a:spcAft>
            <a:buNone/>
          </a:pPr>
          <a:r>
            <a:rPr lang="hr-HR" sz="1400" kern="1200" noProof="0" dirty="0">
              <a:solidFill>
                <a:prstClr val="white"/>
              </a:solidFill>
              <a:latin typeface="Aptos" panose="02110004020202020204"/>
              <a:ea typeface="+mn-ea"/>
              <a:cs typeface="+mn-cs"/>
            </a:rPr>
            <a:t>Poduzeća koja su primila potporu u obliku bespovratnih sredstava</a:t>
          </a:r>
        </a:p>
      </dgm:t>
    </dgm:pt>
    <dgm:pt modelId="{1296869A-EB12-4BA7-90A8-A4B7C8AF2A62}" type="parTrans" cxnId="{61E83FF4-D477-4D02-AF81-6D02E1F04C04}">
      <dgm:prSet/>
      <dgm:spPr/>
      <dgm:t>
        <a:bodyPr/>
        <a:lstStyle/>
        <a:p>
          <a:endParaRPr lang="en-US">
            <a:solidFill>
              <a:srgbClr val="002060"/>
            </a:solidFill>
          </a:endParaRPr>
        </a:p>
      </dgm:t>
    </dgm:pt>
    <dgm:pt modelId="{B88EB7FF-59CA-4FDE-977B-9F95A7B4959B}" type="sibTrans" cxnId="{61E83FF4-D477-4D02-AF81-6D02E1F04C04}">
      <dgm:prSet/>
      <dgm:spPr/>
      <dgm:t>
        <a:bodyPr/>
        <a:lstStyle/>
        <a:p>
          <a:endParaRPr lang="en-US">
            <a:solidFill>
              <a:srgbClr val="002060"/>
            </a:solidFill>
          </a:endParaRPr>
        </a:p>
      </dgm:t>
    </dgm:pt>
    <dgm:pt modelId="{51DE6F7B-73E3-4FC1-B6EB-0FAE7E7068C0}">
      <dgm:prSet custT="1"/>
      <dgm:spPr>
        <a:solidFill>
          <a:schemeClr val="bg2">
            <a:lumMod val="60000"/>
            <a:lumOff val="40000"/>
          </a:schemeClr>
        </a:solidFill>
      </dgm:spPr>
      <dgm:t>
        <a:bodyPr/>
        <a:lstStyle/>
        <a:p>
          <a:r>
            <a:rPr lang="hr-HR" sz="1400" noProof="0">
              <a:solidFill>
                <a:schemeClr val="tx2">
                  <a:lumMod val="90000"/>
                  <a:lumOff val="10000"/>
                </a:schemeClr>
              </a:solidFill>
              <a:cs typeface="Times New Roman" panose="02020603050405020304" pitchFamily="18" charset="0"/>
            </a:rPr>
            <a:t>Privatna ulaganja u iznosu jednakom javnoj potpori </a:t>
          </a:r>
          <a:endParaRPr lang="hr-HR" sz="1400" noProof="0" dirty="0">
            <a:solidFill>
              <a:srgbClr val="002060"/>
            </a:solidFill>
          </a:endParaRPr>
        </a:p>
      </dgm:t>
    </dgm:pt>
    <dgm:pt modelId="{09438114-337C-401B-A59D-1285939D0E26}" type="parTrans" cxnId="{605AF7E1-49B7-4793-87E2-2341890830D8}">
      <dgm:prSet/>
      <dgm:spPr/>
      <dgm:t>
        <a:bodyPr/>
        <a:lstStyle/>
        <a:p>
          <a:endParaRPr lang="en-US">
            <a:solidFill>
              <a:srgbClr val="002060"/>
            </a:solidFill>
          </a:endParaRPr>
        </a:p>
      </dgm:t>
    </dgm:pt>
    <dgm:pt modelId="{C2E6FC90-7F74-4F33-A0D4-8975774449D9}" type="sibTrans" cxnId="{605AF7E1-49B7-4793-87E2-2341890830D8}">
      <dgm:prSet/>
      <dgm:spPr/>
      <dgm:t>
        <a:bodyPr/>
        <a:lstStyle/>
        <a:p>
          <a:endParaRPr lang="en-US">
            <a:solidFill>
              <a:srgbClr val="002060"/>
            </a:solidFill>
          </a:endParaRPr>
        </a:p>
      </dgm:t>
    </dgm:pt>
    <dgm:pt modelId="{496E445A-8D02-401A-BBD4-AF3396AFB02D}">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dgm:spPr>
      <dgm:t>
        <a:bodyPr/>
        <a:lstStyle/>
        <a:p>
          <a:r>
            <a:rPr lang="hr-HR" sz="1400" noProof="0">
              <a:solidFill>
                <a:srgbClr val="FFFFFF"/>
              </a:solidFill>
            </a:rPr>
            <a:t>Mala i srednja poduzeća (MSP-ovi) koji uvode inovacije u proizvode ili procese</a:t>
          </a:r>
          <a:endParaRPr lang="hr-HR" sz="1400" noProof="0" dirty="0">
            <a:solidFill>
              <a:srgbClr val="FFFFFF"/>
            </a:solidFill>
          </a:endParaRPr>
        </a:p>
      </dgm:t>
    </dgm:pt>
    <dgm:pt modelId="{AE077A2F-D1DC-4AEF-99B1-36AB40831216}" type="parTrans" cxnId="{C04115F3-BBFB-4133-BA7A-5553DE49FA6C}">
      <dgm:prSet/>
      <dgm:spPr/>
      <dgm:t>
        <a:bodyPr/>
        <a:lstStyle/>
        <a:p>
          <a:endParaRPr lang="en-US">
            <a:solidFill>
              <a:srgbClr val="002060"/>
            </a:solidFill>
          </a:endParaRPr>
        </a:p>
      </dgm:t>
    </dgm:pt>
    <dgm:pt modelId="{3223DE2C-DBD9-481C-BADA-4BD733840037}" type="sibTrans" cxnId="{C04115F3-BBFB-4133-BA7A-5553DE49FA6C}">
      <dgm:prSet/>
      <dgm:spPr/>
      <dgm:t>
        <a:bodyPr/>
        <a:lstStyle/>
        <a:p>
          <a:endParaRPr lang="en-US">
            <a:solidFill>
              <a:srgbClr val="002060"/>
            </a:solidFill>
          </a:endParaRPr>
        </a:p>
      </dgm:t>
    </dgm:pt>
    <dgm:pt modelId="{6E931037-AE10-4678-8187-D1CFB1B4BCFC}">
      <dgm:prSet custT="1"/>
      <dgm:spPr/>
      <dgm:t>
        <a:bodyPr/>
        <a:lstStyle/>
        <a:p>
          <a:r>
            <a:rPr lang="hr-HR" sz="1400" noProof="0">
              <a:solidFill>
                <a:srgbClr val="FFFFFF"/>
              </a:solidFill>
            </a:rPr>
            <a:t>MSP-ovi koji uvode marketinške ili organizacijske inovacije</a:t>
          </a:r>
          <a:endParaRPr lang="hr-HR" sz="1400" noProof="0" dirty="0">
            <a:solidFill>
              <a:srgbClr val="FFFFFF"/>
            </a:solidFill>
          </a:endParaRPr>
        </a:p>
      </dgm:t>
    </dgm:pt>
    <dgm:pt modelId="{9C33E7D4-C1FB-45EC-93F8-F7E9BF45E427}" type="parTrans" cxnId="{05072717-781F-4BA9-B922-26F500378F83}">
      <dgm:prSet/>
      <dgm:spPr/>
      <dgm:t>
        <a:bodyPr/>
        <a:lstStyle/>
        <a:p>
          <a:endParaRPr lang="en-US">
            <a:solidFill>
              <a:srgbClr val="002060"/>
            </a:solidFill>
          </a:endParaRPr>
        </a:p>
      </dgm:t>
    </dgm:pt>
    <dgm:pt modelId="{F3103C35-F42A-494D-9091-6CCCBC35D480}" type="sibTrans" cxnId="{05072717-781F-4BA9-B922-26F500378F83}">
      <dgm:prSet/>
      <dgm:spPr/>
      <dgm:t>
        <a:bodyPr/>
        <a:lstStyle/>
        <a:p>
          <a:endParaRPr lang="en-US">
            <a:solidFill>
              <a:srgbClr val="002060"/>
            </a:solidFill>
          </a:endParaRPr>
        </a:p>
      </dgm:t>
    </dgm:pt>
    <dgm:pt modelId="{AA3B7700-A9D4-4D68-AB27-E3C2D02C7640}">
      <dgm:prSet custT="1"/>
      <dgm:spPr/>
      <dgm:t>
        <a:bodyPr/>
        <a:lstStyle/>
        <a:p>
          <a:r>
            <a:rPr lang="hr-HR" sz="1400" noProof="0">
              <a:solidFill>
                <a:schemeClr val="bg1"/>
              </a:solidFill>
            </a:rPr>
            <a:t>Povećani prihod od prodaje</a:t>
          </a:r>
          <a:endParaRPr lang="hr-HR" sz="1400" noProof="0" dirty="0">
            <a:solidFill>
              <a:schemeClr val="bg1"/>
            </a:solidFill>
          </a:endParaRPr>
        </a:p>
      </dgm:t>
    </dgm:pt>
    <dgm:pt modelId="{0783059D-D8F4-4C4A-A8A6-572F5C14E79B}" type="parTrans" cxnId="{060F4F24-1A7E-4EEE-80DA-3FD5C5A3DDB7}">
      <dgm:prSet/>
      <dgm:spPr/>
      <dgm:t>
        <a:bodyPr/>
        <a:lstStyle/>
        <a:p>
          <a:endParaRPr lang="en-US">
            <a:solidFill>
              <a:srgbClr val="002060"/>
            </a:solidFill>
          </a:endParaRPr>
        </a:p>
      </dgm:t>
    </dgm:pt>
    <dgm:pt modelId="{CCD76440-4E2D-49D3-9D09-2A894D43A9B6}" type="sibTrans" cxnId="{060F4F24-1A7E-4EEE-80DA-3FD5C5A3DDB7}">
      <dgm:prSet/>
      <dgm:spPr/>
      <dgm:t>
        <a:bodyPr/>
        <a:lstStyle/>
        <a:p>
          <a:endParaRPr lang="en-US">
            <a:solidFill>
              <a:srgbClr val="002060"/>
            </a:solidFill>
          </a:endParaRPr>
        </a:p>
      </dgm:t>
    </dgm:pt>
    <dgm:pt modelId="{AF376183-B032-4FCF-B7EF-5D9D250AC06E}">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dgm:spPr>
      <dgm:t>
        <a:bodyPr/>
        <a:lstStyle/>
        <a:p>
          <a:pPr>
            <a:buNone/>
          </a:pPr>
          <a:r>
            <a:rPr lang="hr-HR" sz="1400" noProof="0">
              <a:solidFill>
                <a:schemeClr val="bg1"/>
              </a:solidFill>
              <a:cs typeface="Times New Roman" panose="02020603050405020304" pitchFamily="18" charset="0"/>
            </a:rPr>
            <a:t>Povećani prihod od izvoza</a:t>
          </a:r>
          <a:endParaRPr lang="hr-HR" sz="1400" noProof="0" dirty="0">
            <a:solidFill>
              <a:schemeClr val="bg1"/>
            </a:solidFill>
          </a:endParaRPr>
        </a:p>
      </dgm:t>
    </dgm:pt>
    <dgm:pt modelId="{7244F631-5F3C-4555-B7BA-CA2355DBBC0E}" type="parTrans" cxnId="{2D32BD52-B32A-47FD-A082-E63705903B8A}">
      <dgm:prSet/>
      <dgm:spPr/>
      <dgm:t>
        <a:bodyPr/>
        <a:lstStyle/>
        <a:p>
          <a:endParaRPr lang="hr-HR"/>
        </a:p>
      </dgm:t>
    </dgm:pt>
    <dgm:pt modelId="{505F3FE1-D854-4666-86B6-49A2165752B0}" type="sibTrans" cxnId="{2D32BD52-B32A-47FD-A082-E63705903B8A}">
      <dgm:prSet/>
      <dgm:spPr/>
      <dgm:t>
        <a:bodyPr/>
        <a:lstStyle/>
        <a:p>
          <a:endParaRPr lang="hr-HR"/>
        </a:p>
      </dgm:t>
    </dgm:pt>
    <dgm:pt modelId="{1B25F3D1-0458-4984-A2E7-F74D0F13EDE1}">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dgm:spPr>
      <dgm:t>
        <a:bodyPr/>
        <a:lstStyle/>
        <a:p>
          <a:r>
            <a:rPr lang="hr-HR" sz="1400" noProof="0">
              <a:solidFill>
                <a:schemeClr val="bg1"/>
              </a:solidFill>
              <a:cs typeface="Times New Roman" panose="02020603050405020304" pitchFamily="18" charset="0"/>
            </a:rPr>
            <a:t>Broj potpisanih ugovora između poduzeća</a:t>
          </a:r>
          <a:endParaRPr lang="hr-HR" sz="1400" noProof="0" dirty="0">
            <a:solidFill>
              <a:schemeClr val="bg1"/>
            </a:solidFill>
          </a:endParaRPr>
        </a:p>
      </dgm:t>
    </dgm:pt>
    <dgm:pt modelId="{5237FEF9-CCEC-458C-8D09-5F846DEAD85D}" type="parTrans" cxnId="{350CFBAC-533B-4ECF-A941-E559EE75525C}">
      <dgm:prSet/>
      <dgm:spPr/>
      <dgm:t>
        <a:bodyPr/>
        <a:lstStyle/>
        <a:p>
          <a:endParaRPr lang="hr-HR"/>
        </a:p>
      </dgm:t>
    </dgm:pt>
    <dgm:pt modelId="{1CFACF94-9B37-4BDD-8209-59A944150182}" type="sibTrans" cxnId="{350CFBAC-533B-4ECF-A941-E559EE75525C}">
      <dgm:prSet/>
      <dgm:spPr/>
      <dgm:t>
        <a:bodyPr/>
        <a:lstStyle/>
        <a:p>
          <a:endParaRPr lang="hr-HR"/>
        </a:p>
      </dgm:t>
    </dgm:pt>
    <dgm:pt modelId="{09B4B7CC-FD36-4A80-94B8-2D1994F74512}">
      <dgm:prSet custT="1"/>
      <dgm:spPr/>
      <dgm:t>
        <a:bodyPr/>
        <a:lstStyle/>
        <a:p>
          <a:r>
            <a:rPr lang="hr-HR" sz="1400" noProof="0"/>
            <a:t>Broj novih proizvoda i/ili usluga ostvarenih projektom u S3 područjima</a:t>
          </a:r>
          <a:endParaRPr lang="hr-HR" sz="1400" noProof="0" dirty="0"/>
        </a:p>
      </dgm:t>
    </dgm:pt>
    <dgm:pt modelId="{3DA32D16-D31D-4166-A7C6-DF45B0CA065E}" type="parTrans" cxnId="{54B47F9F-6511-4187-9117-19DAB9275E0B}">
      <dgm:prSet/>
      <dgm:spPr/>
      <dgm:t>
        <a:bodyPr/>
        <a:lstStyle/>
        <a:p>
          <a:endParaRPr lang="en-US"/>
        </a:p>
      </dgm:t>
    </dgm:pt>
    <dgm:pt modelId="{1A140B5D-A572-43B0-B2A7-1BDD8DB1130D}" type="sibTrans" cxnId="{54B47F9F-6511-4187-9117-19DAB9275E0B}">
      <dgm:prSet/>
      <dgm:spPr/>
      <dgm:t>
        <a:bodyPr/>
        <a:lstStyle/>
        <a:p>
          <a:endParaRPr lang="en-US"/>
        </a:p>
      </dgm:t>
    </dgm:pt>
    <dgm:pt modelId="{3D8F0A0B-5EEB-45D8-8791-5D64BEC8B2B4}" type="pres">
      <dgm:prSet presAssocID="{24CF7162-4171-41FE-A436-98ABBE831437}" presName="Name0" presStyleCnt="0">
        <dgm:presLayoutVars>
          <dgm:dir/>
          <dgm:resizeHandles val="exact"/>
        </dgm:presLayoutVars>
      </dgm:prSet>
      <dgm:spPr/>
    </dgm:pt>
    <dgm:pt modelId="{1F343587-7B70-45FC-BD46-2FF7EDA5A14A}" type="pres">
      <dgm:prSet presAssocID="{37D92B4A-A6D1-4BA2-8EF5-277ABB79401C}" presName="node" presStyleLbl="node1" presStyleIdx="0" presStyleCnt="9">
        <dgm:presLayoutVars>
          <dgm:bulletEnabled val="1"/>
        </dgm:presLayoutVars>
      </dgm:prSet>
      <dgm:spPr/>
    </dgm:pt>
    <dgm:pt modelId="{0732AD04-1DEB-403B-9974-F916AA3CE57D}" type="pres">
      <dgm:prSet presAssocID="{47929F81-527F-46DE-9164-8C86BCB8F1AF}" presName="sibTrans" presStyleLbl="sibTrans1D1" presStyleIdx="0" presStyleCnt="8"/>
      <dgm:spPr/>
    </dgm:pt>
    <dgm:pt modelId="{7839D3F1-A903-4686-95C0-7AA4937BE922}" type="pres">
      <dgm:prSet presAssocID="{47929F81-527F-46DE-9164-8C86BCB8F1AF}" presName="connectorText" presStyleLbl="sibTrans1D1" presStyleIdx="0" presStyleCnt="8"/>
      <dgm:spPr/>
    </dgm:pt>
    <dgm:pt modelId="{5EFC92ED-C4C9-4BB2-BAC3-307BD2BFEE64}" type="pres">
      <dgm:prSet presAssocID="{5B8A5729-76F2-4C3E-AAD0-CED15278A1B5}" presName="node" presStyleLbl="node1" presStyleIdx="1" presStyleCnt="9">
        <dgm:presLayoutVars>
          <dgm:bulletEnabled val="1"/>
        </dgm:presLayoutVars>
      </dgm:prSet>
      <dgm:spPr/>
    </dgm:pt>
    <dgm:pt modelId="{9255F25A-A01A-45CB-BD54-9A2EC43BE3E4}" type="pres">
      <dgm:prSet presAssocID="{B88EB7FF-59CA-4FDE-977B-9F95A7B4959B}" presName="sibTrans" presStyleLbl="sibTrans1D1" presStyleIdx="1" presStyleCnt="8"/>
      <dgm:spPr/>
    </dgm:pt>
    <dgm:pt modelId="{EE1934F5-F93D-43A3-A948-AFCDA277CC50}" type="pres">
      <dgm:prSet presAssocID="{B88EB7FF-59CA-4FDE-977B-9F95A7B4959B}" presName="connectorText" presStyleLbl="sibTrans1D1" presStyleIdx="1" presStyleCnt="8"/>
      <dgm:spPr/>
    </dgm:pt>
    <dgm:pt modelId="{0A81EE34-11FB-4BE3-BA8D-FE5B9B45003D}" type="pres">
      <dgm:prSet presAssocID="{51DE6F7B-73E3-4FC1-B6EB-0FAE7E7068C0}" presName="node" presStyleLbl="node1" presStyleIdx="2" presStyleCnt="9">
        <dgm:presLayoutVars>
          <dgm:bulletEnabled val="1"/>
        </dgm:presLayoutVars>
      </dgm:prSet>
      <dgm:spPr/>
    </dgm:pt>
    <dgm:pt modelId="{9C1E7148-9C4B-4F06-9632-6FD1752A689D}" type="pres">
      <dgm:prSet presAssocID="{C2E6FC90-7F74-4F33-A0D4-8975774449D9}" presName="sibTrans" presStyleLbl="sibTrans1D1" presStyleIdx="2" presStyleCnt="8"/>
      <dgm:spPr/>
    </dgm:pt>
    <dgm:pt modelId="{F63AD772-E737-4CB5-BE57-41CA313595C5}" type="pres">
      <dgm:prSet presAssocID="{C2E6FC90-7F74-4F33-A0D4-8975774449D9}" presName="connectorText" presStyleLbl="sibTrans1D1" presStyleIdx="2" presStyleCnt="8"/>
      <dgm:spPr/>
    </dgm:pt>
    <dgm:pt modelId="{93814F06-DE7F-49FE-8909-99CCA1E3FDC0}" type="pres">
      <dgm:prSet presAssocID="{496E445A-8D02-401A-BBD4-AF3396AFB02D}" presName="node" presStyleLbl="node1" presStyleIdx="3" presStyleCnt="9">
        <dgm:presLayoutVars>
          <dgm:bulletEnabled val="1"/>
        </dgm:presLayoutVars>
      </dgm:prSet>
      <dgm:spPr/>
    </dgm:pt>
    <dgm:pt modelId="{1483756F-C64C-48BF-831A-A1F89F48654D}" type="pres">
      <dgm:prSet presAssocID="{3223DE2C-DBD9-481C-BADA-4BD733840037}" presName="sibTrans" presStyleLbl="sibTrans1D1" presStyleIdx="3" presStyleCnt="8"/>
      <dgm:spPr/>
    </dgm:pt>
    <dgm:pt modelId="{26AF3637-BB4D-4569-9A0D-26DCACD0DF5D}" type="pres">
      <dgm:prSet presAssocID="{3223DE2C-DBD9-481C-BADA-4BD733840037}" presName="connectorText" presStyleLbl="sibTrans1D1" presStyleIdx="3" presStyleCnt="8"/>
      <dgm:spPr/>
    </dgm:pt>
    <dgm:pt modelId="{0A2855D0-E436-469D-B416-B8E406A02220}" type="pres">
      <dgm:prSet presAssocID="{6E931037-AE10-4678-8187-D1CFB1B4BCFC}" presName="node" presStyleLbl="node1" presStyleIdx="4" presStyleCnt="9" custLinFactNeighborX="-1293">
        <dgm:presLayoutVars>
          <dgm:bulletEnabled val="1"/>
        </dgm:presLayoutVars>
      </dgm:prSet>
      <dgm:spPr/>
    </dgm:pt>
    <dgm:pt modelId="{428BC064-1038-498B-BE88-8A7CF5D92361}" type="pres">
      <dgm:prSet presAssocID="{F3103C35-F42A-494D-9091-6CCCBC35D480}" presName="sibTrans" presStyleLbl="sibTrans1D1" presStyleIdx="4" presStyleCnt="8"/>
      <dgm:spPr/>
    </dgm:pt>
    <dgm:pt modelId="{01CC109B-81D9-456B-BD1A-58129EE27C5F}" type="pres">
      <dgm:prSet presAssocID="{F3103C35-F42A-494D-9091-6CCCBC35D480}" presName="connectorText" presStyleLbl="sibTrans1D1" presStyleIdx="4" presStyleCnt="8"/>
      <dgm:spPr/>
    </dgm:pt>
    <dgm:pt modelId="{DA918884-D561-4A7A-85B4-5DF8D8BD59B1}" type="pres">
      <dgm:prSet presAssocID="{09B4B7CC-FD36-4A80-94B8-2D1994F74512}" presName="node" presStyleLbl="node1" presStyleIdx="5" presStyleCnt="9" custLinFactNeighborX="-1236" custLinFactNeighborY="2531">
        <dgm:presLayoutVars>
          <dgm:bulletEnabled val="1"/>
        </dgm:presLayoutVars>
      </dgm:prSet>
      <dgm:spPr/>
    </dgm:pt>
    <dgm:pt modelId="{2729419B-E95F-4089-B5B7-6592BB84F166}" type="pres">
      <dgm:prSet presAssocID="{1A140B5D-A572-43B0-B2A7-1BDD8DB1130D}" presName="sibTrans" presStyleLbl="sibTrans1D1" presStyleIdx="5" presStyleCnt="8"/>
      <dgm:spPr/>
    </dgm:pt>
    <dgm:pt modelId="{49172E35-B6D8-487B-85F3-454D089801B3}" type="pres">
      <dgm:prSet presAssocID="{1A140B5D-A572-43B0-B2A7-1BDD8DB1130D}" presName="connectorText" presStyleLbl="sibTrans1D1" presStyleIdx="5" presStyleCnt="8"/>
      <dgm:spPr/>
    </dgm:pt>
    <dgm:pt modelId="{F9082505-31AD-42B4-8487-1C3F1F36CA1B}" type="pres">
      <dgm:prSet presAssocID="{AA3B7700-A9D4-4D68-AB27-E3C2D02C7640}" presName="node" presStyleLbl="node1" presStyleIdx="6" presStyleCnt="9">
        <dgm:presLayoutVars>
          <dgm:bulletEnabled val="1"/>
        </dgm:presLayoutVars>
      </dgm:prSet>
      <dgm:spPr/>
    </dgm:pt>
    <dgm:pt modelId="{A3B002E4-A527-4C54-BA4D-C360B8F2D400}" type="pres">
      <dgm:prSet presAssocID="{CCD76440-4E2D-49D3-9D09-2A894D43A9B6}" presName="sibTrans" presStyleLbl="sibTrans1D1" presStyleIdx="6" presStyleCnt="8"/>
      <dgm:spPr/>
    </dgm:pt>
    <dgm:pt modelId="{5A41A2ED-3EDD-4D7E-95CE-68C70BE0ACA5}" type="pres">
      <dgm:prSet presAssocID="{CCD76440-4E2D-49D3-9D09-2A894D43A9B6}" presName="connectorText" presStyleLbl="sibTrans1D1" presStyleIdx="6" presStyleCnt="8"/>
      <dgm:spPr/>
    </dgm:pt>
    <dgm:pt modelId="{1F3ECD1B-B861-4D21-85DB-71E8F612AABD}" type="pres">
      <dgm:prSet presAssocID="{AF376183-B032-4FCF-B7EF-5D9D250AC06E}" presName="node" presStyleLbl="node1" presStyleIdx="7" presStyleCnt="9">
        <dgm:presLayoutVars>
          <dgm:bulletEnabled val="1"/>
        </dgm:presLayoutVars>
      </dgm:prSet>
      <dgm:spPr/>
    </dgm:pt>
    <dgm:pt modelId="{43F707C9-239C-4F5F-BCFF-5DB669C5E579}" type="pres">
      <dgm:prSet presAssocID="{505F3FE1-D854-4666-86B6-49A2165752B0}" presName="sibTrans" presStyleLbl="sibTrans1D1" presStyleIdx="7" presStyleCnt="8"/>
      <dgm:spPr/>
    </dgm:pt>
    <dgm:pt modelId="{8D07912E-E8AA-464A-A349-7034251AAA0B}" type="pres">
      <dgm:prSet presAssocID="{505F3FE1-D854-4666-86B6-49A2165752B0}" presName="connectorText" presStyleLbl="sibTrans1D1" presStyleIdx="7" presStyleCnt="8"/>
      <dgm:spPr/>
    </dgm:pt>
    <dgm:pt modelId="{00DE75AA-1F11-4718-A335-C64D027EE82E}" type="pres">
      <dgm:prSet presAssocID="{1B25F3D1-0458-4984-A2E7-F74D0F13EDE1}" presName="node" presStyleLbl="node1" presStyleIdx="8" presStyleCnt="9">
        <dgm:presLayoutVars>
          <dgm:bulletEnabled val="1"/>
        </dgm:presLayoutVars>
      </dgm:prSet>
      <dgm:spPr/>
    </dgm:pt>
  </dgm:ptLst>
  <dgm:cxnLst>
    <dgm:cxn modelId="{EA31E70B-3BA3-4227-87A4-3F8CB851D5EF}" type="presOf" srcId="{1A140B5D-A572-43B0-B2A7-1BDD8DB1130D}" destId="{2729419B-E95F-4089-B5B7-6592BB84F166}" srcOrd="0" destOrd="0" presId="urn:microsoft.com/office/officeart/2016/7/layout/RepeatingBendingProcessNew"/>
    <dgm:cxn modelId="{05072717-781F-4BA9-B922-26F500378F83}" srcId="{24CF7162-4171-41FE-A436-98ABBE831437}" destId="{6E931037-AE10-4678-8187-D1CFB1B4BCFC}" srcOrd="4" destOrd="0" parTransId="{9C33E7D4-C1FB-45EC-93F8-F7E9BF45E427}" sibTransId="{F3103C35-F42A-494D-9091-6CCCBC35D480}"/>
    <dgm:cxn modelId="{5B88E31E-44AB-4319-8003-3EE0F1CA35FC}" type="presOf" srcId="{F3103C35-F42A-494D-9091-6CCCBC35D480}" destId="{428BC064-1038-498B-BE88-8A7CF5D92361}" srcOrd="0" destOrd="0" presId="urn:microsoft.com/office/officeart/2016/7/layout/RepeatingBendingProcessNew"/>
    <dgm:cxn modelId="{4A17661F-0C63-4F67-B133-B7E14900F1AC}" type="presOf" srcId="{C2E6FC90-7F74-4F33-A0D4-8975774449D9}" destId="{9C1E7148-9C4B-4F06-9632-6FD1752A689D}" srcOrd="0" destOrd="0" presId="urn:microsoft.com/office/officeart/2016/7/layout/RepeatingBendingProcessNew"/>
    <dgm:cxn modelId="{24AEDC21-508D-43BC-88CC-19E6C8788BC5}" srcId="{24CF7162-4171-41FE-A436-98ABBE831437}" destId="{37D92B4A-A6D1-4BA2-8EF5-277ABB79401C}" srcOrd="0" destOrd="0" parTransId="{02E34065-3978-47FB-8BAD-431EAAEC488C}" sibTransId="{47929F81-527F-46DE-9164-8C86BCB8F1AF}"/>
    <dgm:cxn modelId="{060F4F24-1A7E-4EEE-80DA-3FD5C5A3DDB7}" srcId="{24CF7162-4171-41FE-A436-98ABBE831437}" destId="{AA3B7700-A9D4-4D68-AB27-E3C2D02C7640}" srcOrd="6" destOrd="0" parTransId="{0783059D-D8F4-4C4A-A8A6-572F5C14E79B}" sibTransId="{CCD76440-4E2D-49D3-9D09-2A894D43A9B6}"/>
    <dgm:cxn modelId="{CA0E2B2C-08D5-4E05-AF58-D3FB329E625A}" type="presOf" srcId="{6E931037-AE10-4678-8187-D1CFB1B4BCFC}" destId="{0A2855D0-E436-469D-B416-B8E406A02220}" srcOrd="0" destOrd="0" presId="urn:microsoft.com/office/officeart/2016/7/layout/RepeatingBendingProcessNew"/>
    <dgm:cxn modelId="{AB4FD12C-218E-4D45-AE68-DA8152145FC5}" type="presOf" srcId="{AA3B7700-A9D4-4D68-AB27-E3C2D02C7640}" destId="{F9082505-31AD-42B4-8487-1C3F1F36CA1B}" srcOrd="0" destOrd="0" presId="urn:microsoft.com/office/officeart/2016/7/layout/RepeatingBendingProcessNew"/>
    <dgm:cxn modelId="{2C0CAB3E-6CA2-4A75-9A0A-8CB59D722868}" type="presOf" srcId="{1B25F3D1-0458-4984-A2E7-F74D0F13EDE1}" destId="{00DE75AA-1F11-4718-A335-C64D027EE82E}" srcOrd="0" destOrd="0" presId="urn:microsoft.com/office/officeart/2016/7/layout/RepeatingBendingProcessNew"/>
    <dgm:cxn modelId="{D4824A3F-2779-4EE4-A1F8-87C25709805B}" type="presOf" srcId="{B88EB7FF-59CA-4FDE-977B-9F95A7B4959B}" destId="{EE1934F5-F93D-43A3-A948-AFCDA277CC50}" srcOrd="1" destOrd="0" presId="urn:microsoft.com/office/officeart/2016/7/layout/RepeatingBendingProcessNew"/>
    <dgm:cxn modelId="{C476C260-4654-4DF6-B464-9927D77F19F9}" type="presOf" srcId="{505F3FE1-D854-4666-86B6-49A2165752B0}" destId="{8D07912E-E8AA-464A-A349-7034251AAA0B}" srcOrd="1" destOrd="0" presId="urn:microsoft.com/office/officeart/2016/7/layout/RepeatingBendingProcessNew"/>
    <dgm:cxn modelId="{D4FC8C49-B117-46EA-B191-38646B0895BF}" type="presOf" srcId="{1A140B5D-A572-43B0-B2A7-1BDD8DB1130D}" destId="{49172E35-B6D8-487B-85F3-454D089801B3}" srcOrd="1" destOrd="0" presId="urn:microsoft.com/office/officeart/2016/7/layout/RepeatingBendingProcessNew"/>
    <dgm:cxn modelId="{F02AF34B-F577-43D5-B101-33DE4FC77BF7}" type="presOf" srcId="{24CF7162-4171-41FE-A436-98ABBE831437}" destId="{3D8F0A0B-5EEB-45D8-8791-5D64BEC8B2B4}" srcOrd="0" destOrd="0" presId="urn:microsoft.com/office/officeart/2016/7/layout/RepeatingBendingProcessNew"/>
    <dgm:cxn modelId="{AE7E4850-1188-45F7-BD33-F9691463E081}" type="presOf" srcId="{496E445A-8D02-401A-BBD4-AF3396AFB02D}" destId="{93814F06-DE7F-49FE-8909-99CCA1E3FDC0}" srcOrd="0" destOrd="0" presId="urn:microsoft.com/office/officeart/2016/7/layout/RepeatingBendingProcessNew"/>
    <dgm:cxn modelId="{0F0E6E52-D698-41F3-8CDB-18F71F3040A5}" type="presOf" srcId="{5B8A5729-76F2-4C3E-AAD0-CED15278A1B5}" destId="{5EFC92ED-C4C9-4BB2-BAC3-307BD2BFEE64}" srcOrd="0" destOrd="0" presId="urn:microsoft.com/office/officeart/2016/7/layout/RepeatingBendingProcessNew"/>
    <dgm:cxn modelId="{2D32BD52-B32A-47FD-A082-E63705903B8A}" srcId="{24CF7162-4171-41FE-A436-98ABBE831437}" destId="{AF376183-B032-4FCF-B7EF-5D9D250AC06E}" srcOrd="7" destOrd="0" parTransId="{7244F631-5F3C-4555-B7BA-CA2355DBBC0E}" sibTransId="{505F3FE1-D854-4666-86B6-49A2165752B0}"/>
    <dgm:cxn modelId="{F9508655-A888-4517-B990-0BA547BEBEA1}" type="presOf" srcId="{CCD76440-4E2D-49D3-9D09-2A894D43A9B6}" destId="{5A41A2ED-3EDD-4D7E-95CE-68C70BE0ACA5}" srcOrd="1" destOrd="0" presId="urn:microsoft.com/office/officeart/2016/7/layout/RepeatingBendingProcessNew"/>
    <dgm:cxn modelId="{F27DE686-2853-400E-AF3D-564C7E264327}" type="presOf" srcId="{505F3FE1-D854-4666-86B6-49A2165752B0}" destId="{43F707C9-239C-4F5F-BCFF-5DB669C5E579}" srcOrd="0" destOrd="0" presId="urn:microsoft.com/office/officeart/2016/7/layout/RepeatingBendingProcessNew"/>
    <dgm:cxn modelId="{3486B489-7ED9-4F3B-82F2-B68963B66A37}" type="presOf" srcId="{AF376183-B032-4FCF-B7EF-5D9D250AC06E}" destId="{1F3ECD1B-B861-4D21-85DB-71E8F612AABD}" srcOrd="0" destOrd="0" presId="urn:microsoft.com/office/officeart/2016/7/layout/RepeatingBendingProcessNew"/>
    <dgm:cxn modelId="{40FB0492-4B7E-4363-84E9-2842A6E37E93}" type="presOf" srcId="{C2E6FC90-7F74-4F33-A0D4-8975774449D9}" destId="{F63AD772-E737-4CB5-BE57-41CA313595C5}" srcOrd="1" destOrd="0" presId="urn:microsoft.com/office/officeart/2016/7/layout/RepeatingBendingProcessNew"/>
    <dgm:cxn modelId="{79C78792-4AA1-4669-A907-5373268E1346}" type="presOf" srcId="{3223DE2C-DBD9-481C-BADA-4BD733840037}" destId="{1483756F-C64C-48BF-831A-A1F89F48654D}" srcOrd="0" destOrd="0" presId="urn:microsoft.com/office/officeart/2016/7/layout/RepeatingBendingProcessNew"/>
    <dgm:cxn modelId="{54B47F9F-6511-4187-9117-19DAB9275E0B}" srcId="{24CF7162-4171-41FE-A436-98ABBE831437}" destId="{09B4B7CC-FD36-4A80-94B8-2D1994F74512}" srcOrd="5" destOrd="0" parTransId="{3DA32D16-D31D-4166-A7C6-DF45B0CA065E}" sibTransId="{1A140B5D-A572-43B0-B2A7-1BDD8DB1130D}"/>
    <dgm:cxn modelId="{05AE6EA4-4B99-411F-B73F-45DD2E288F4F}" type="presOf" srcId="{B88EB7FF-59CA-4FDE-977B-9F95A7B4959B}" destId="{9255F25A-A01A-45CB-BD54-9A2EC43BE3E4}" srcOrd="0" destOrd="0" presId="urn:microsoft.com/office/officeart/2016/7/layout/RepeatingBendingProcessNew"/>
    <dgm:cxn modelId="{350CFBAC-533B-4ECF-A941-E559EE75525C}" srcId="{24CF7162-4171-41FE-A436-98ABBE831437}" destId="{1B25F3D1-0458-4984-A2E7-F74D0F13EDE1}" srcOrd="8" destOrd="0" parTransId="{5237FEF9-CCEC-458C-8D09-5F846DEAD85D}" sibTransId="{1CFACF94-9B37-4BDD-8209-59A944150182}"/>
    <dgm:cxn modelId="{DDD1FFAD-8952-48BA-BF12-AD94AEDE7E33}" type="presOf" srcId="{CCD76440-4E2D-49D3-9D09-2A894D43A9B6}" destId="{A3B002E4-A527-4C54-BA4D-C360B8F2D400}" srcOrd="0" destOrd="0" presId="urn:microsoft.com/office/officeart/2016/7/layout/RepeatingBendingProcessNew"/>
    <dgm:cxn modelId="{1193FEB0-4AA6-484C-8097-1ADCF59577F6}" type="presOf" srcId="{F3103C35-F42A-494D-9091-6CCCBC35D480}" destId="{01CC109B-81D9-456B-BD1A-58129EE27C5F}" srcOrd="1" destOrd="0" presId="urn:microsoft.com/office/officeart/2016/7/layout/RepeatingBendingProcessNew"/>
    <dgm:cxn modelId="{6112AFB8-D066-4FDF-9235-DCB904474A53}" type="presOf" srcId="{37D92B4A-A6D1-4BA2-8EF5-277ABB79401C}" destId="{1F343587-7B70-45FC-BD46-2FF7EDA5A14A}" srcOrd="0" destOrd="0" presId="urn:microsoft.com/office/officeart/2016/7/layout/RepeatingBendingProcessNew"/>
    <dgm:cxn modelId="{C864AEC3-82A6-421F-846A-81C3C7009756}" type="presOf" srcId="{47929F81-527F-46DE-9164-8C86BCB8F1AF}" destId="{7839D3F1-A903-4686-95C0-7AA4937BE922}" srcOrd="1" destOrd="0" presId="urn:microsoft.com/office/officeart/2016/7/layout/RepeatingBendingProcessNew"/>
    <dgm:cxn modelId="{4A966ED7-2799-4F80-9A2F-539715EF54F4}" type="presOf" srcId="{3223DE2C-DBD9-481C-BADA-4BD733840037}" destId="{26AF3637-BB4D-4569-9A0D-26DCACD0DF5D}" srcOrd="1" destOrd="0" presId="urn:microsoft.com/office/officeart/2016/7/layout/RepeatingBendingProcessNew"/>
    <dgm:cxn modelId="{56D0E6DC-5821-410B-B824-F0FDBC30C9CA}" type="presOf" srcId="{47929F81-527F-46DE-9164-8C86BCB8F1AF}" destId="{0732AD04-1DEB-403B-9974-F916AA3CE57D}" srcOrd="0" destOrd="0" presId="urn:microsoft.com/office/officeart/2016/7/layout/RepeatingBendingProcessNew"/>
    <dgm:cxn modelId="{605AF7E1-49B7-4793-87E2-2341890830D8}" srcId="{24CF7162-4171-41FE-A436-98ABBE831437}" destId="{51DE6F7B-73E3-4FC1-B6EB-0FAE7E7068C0}" srcOrd="2" destOrd="0" parTransId="{09438114-337C-401B-A59D-1285939D0E26}" sibTransId="{C2E6FC90-7F74-4F33-A0D4-8975774449D9}"/>
    <dgm:cxn modelId="{C04115F3-BBFB-4133-BA7A-5553DE49FA6C}" srcId="{24CF7162-4171-41FE-A436-98ABBE831437}" destId="{496E445A-8D02-401A-BBD4-AF3396AFB02D}" srcOrd="3" destOrd="0" parTransId="{AE077A2F-D1DC-4AEF-99B1-36AB40831216}" sibTransId="{3223DE2C-DBD9-481C-BADA-4BD733840037}"/>
    <dgm:cxn modelId="{61E83FF4-D477-4D02-AF81-6D02E1F04C04}" srcId="{24CF7162-4171-41FE-A436-98ABBE831437}" destId="{5B8A5729-76F2-4C3E-AAD0-CED15278A1B5}" srcOrd="1" destOrd="0" parTransId="{1296869A-EB12-4BA7-90A8-A4B7C8AF2A62}" sibTransId="{B88EB7FF-59CA-4FDE-977B-9F95A7B4959B}"/>
    <dgm:cxn modelId="{5EDA35FE-7F45-47D9-8EB4-98B403C5BDEF}" type="presOf" srcId="{51DE6F7B-73E3-4FC1-B6EB-0FAE7E7068C0}" destId="{0A81EE34-11FB-4BE3-BA8D-FE5B9B45003D}" srcOrd="0" destOrd="0" presId="urn:microsoft.com/office/officeart/2016/7/layout/RepeatingBendingProcessNew"/>
    <dgm:cxn modelId="{83A5F9FE-5BC1-4A49-B5BA-16A95D4FCE7E}" type="presOf" srcId="{09B4B7CC-FD36-4A80-94B8-2D1994F74512}" destId="{DA918884-D561-4A7A-85B4-5DF8D8BD59B1}" srcOrd="0" destOrd="0" presId="urn:microsoft.com/office/officeart/2016/7/layout/RepeatingBendingProcessNew"/>
    <dgm:cxn modelId="{55B46FE1-95FA-485C-AAD7-C811148E5196}" type="presParOf" srcId="{3D8F0A0B-5EEB-45D8-8791-5D64BEC8B2B4}" destId="{1F343587-7B70-45FC-BD46-2FF7EDA5A14A}" srcOrd="0" destOrd="0" presId="urn:microsoft.com/office/officeart/2016/7/layout/RepeatingBendingProcessNew"/>
    <dgm:cxn modelId="{3AD241D6-2061-4392-8519-BEE33E4AA30B}" type="presParOf" srcId="{3D8F0A0B-5EEB-45D8-8791-5D64BEC8B2B4}" destId="{0732AD04-1DEB-403B-9974-F916AA3CE57D}" srcOrd="1" destOrd="0" presId="urn:microsoft.com/office/officeart/2016/7/layout/RepeatingBendingProcessNew"/>
    <dgm:cxn modelId="{8326CC4A-471B-410C-8314-E62C4D9D3F5E}" type="presParOf" srcId="{0732AD04-1DEB-403B-9974-F916AA3CE57D}" destId="{7839D3F1-A903-4686-95C0-7AA4937BE922}" srcOrd="0" destOrd="0" presId="urn:microsoft.com/office/officeart/2016/7/layout/RepeatingBendingProcessNew"/>
    <dgm:cxn modelId="{52F80149-8348-4B3B-9416-84FD86F74DD3}" type="presParOf" srcId="{3D8F0A0B-5EEB-45D8-8791-5D64BEC8B2B4}" destId="{5EFC92ED-C4C9-4BB2-BAC3-307BD2BFEE64}" srcOrd="2" destOrd="0" presId="urn:microsoft.com/office/officeart/2016/7/layout/RepeatingBendingProcessNew"/>
    <dgm:cxn modelId="{E805B7B6-8A48-4174-98F5-25A067CE033D}" type="presParOf" srcId="{3D8F0A0B-5EEB-45D8-8791-5D64BEC8B2B4}" destId="{9255F25A-A01A-45CB-BD54-9A2EC43BE3E4}" srcOrd="3" destOrd="0" presId="urn:microsoft.com/office/officeart/2016/7/layout/RepeatingBendingProcessNew"/>
    <dgm:cxn modelId="{7E65CB63-81B2-4A3B-979A-BBCE635AB206}" type="presParOf" srcId="{9255F25A-A01A-45CB-BD54-9A2EC43BE3E4}" destId="{EE1934F5-F93D-43A3-A948-AFCDA277CC50}" srcOrd="0" destOrd="0" presId="urn:microsoft.com/office/officeart/2016/7/layout/RepeatingBendingProcessNew"/>
    <dgm:cxn modelId="{5F5AE3E8-F205-4F64-8CDD-6B83000367DD}" type="presParOf" srcId="{3D8F0A0B-5EEB-45D8-8791-5D64BEC8B2B4}" destId="{0A81EE34-11FB-4BE3-BA8D-FE5B9B45003D}" srcOrd="4" destOrd="0" presId="urn:microsoft.com/office/officeart/2016/7/layout/RepeatingBendingProcessNew"/>
    <dgm:cxn modelId="{36042948-3109-4871-8C72-487C28E16D50}" type="presParOf" srcId="{3D8F0A0B-5EEB-45D8-8791-5D64BEC8B2B4}" destId="{9C1E7148-9C4B-4F06-9632-6FD1752A689D}" srcOrd="5" destOrd="0" presId="urn:microsoft.com/office/officeart/2016/7/layout/RepeatingBendingProcessNew"/>
    <dgm:cxn modelId="{795DC09E-E722-4DE2-B155-4BDFCD41E1A6}" type="presParOf" srcId="{9C1E7148-9C4B-4F06-9632-6FD1752A689D}" destId="{F63AD772-E737-4CB5-BE57-41CA313595C5}" srcOrd="0" destOrd="0" presId="urn:microsoft.com/office/officeart/2016/7/layout/RepeatingBendingProcessNew"/>
    <dgm:cxn modelId="{A726A284-DD98-48DA-A4A6-3E0DC020C48A}" type="presParOf" srcId="{3D8F0A0B-5EEB-45D8-8791-5D64BEC8B2B4}" destId="{93814F06-DE7F-49FE-8909-99CCA1E3FDC0}" srcOrd="6" destOrd="0" presId="urn:microsoft.com/office/officeart/2016/7/layout/RepeatingBendingProcessNew"/>
    <dgm:cxn modelId="{C1AFFCF3-D8DE-41A3-B292-8E6A535E3B98}" type="presParOf" srcId="{3D8F0A0B-5EEB-45D8-8791-5D64BEC8B2B4}" destId="{1483756F-C64C-48BF-831A-A1F89F48654D}" srcOrd="7" destOrd="0" presId="urn:microsoft.com/office/officeart/2016/7/layout/RepeatingBendingProcessNew"/>
    <dgm:cxn modelId="{6B76A5B1-056E-4D62-AFCC-0EE29A133AB6}" type="presParOf" srcId="{1483756F-C64C-48BF-831A-A1F89F48654D}" destId="{26AF3637-BB4D-4569-9A0D-26DCACD0DF5D}" srcOrd="0" destOrd="0" presId="urn:microsoft.com/office/officeart/2016/7/layout/RepeatingBendingProcessNew"/>
    <dgm:cxn modelId="{5C01D0D2-DCCD-4119-905E-5D8DAF56EA83}" type="presParOf" srcId="{3D8F0A0B-5EEB-45D8-8791-5D64BEC8B2B4}" destId="{0A2855D0-E436-469D-B416-B8E406A02220}" srcOrd="8" destOrd="0" presId="urn:microsoft.com/office/officeart/2016/7/layout/RepeatingBendingProcessNew"/>
    <dgm:cxn modelId="{64FF3D8D-0646-41AE-A708-5D9CF3D793E5}" type="presParOf" srcId="{3D8F0A0B-5EEB-45D8-8791-5D64BEC8B2B4}" destId="{428BC064-1038-498B-BE88-8A7CF5D92361}" srcOrd="9" destOrd="0" presId="urn:microsoft.com/office/officeart/2016/7/layout/RepeatingBendingProcessNew"/>
    <dgm:cxn modelId="{F1266B0C-EEE9-4747-B66C-2287BF0C1D87}" type="presParOf" srcId="{428BC064-1038-498B-BE88-8A7CF5D92361}" destId="{01CC109B-81D9-456B-BD1A-58129EE27C5F}" srcOrd="0" destOrd="0" presId="urn:microsoft.com/office/officeart/2016/7/layout/RepeatingBendingProcessNew"/>
    <dgm:cxn modelId="{50EA3A97-DF37-4ABE-B3EC-43410D61F9E5}" type="presParOf" srcId="{3D8F0A0B-5EEB-45D8-8791-5D64BEC8B2B4}" destId="{DA918884-D561-4A7A-85B4-5DF8D8BD59B1}" srcOrd="10" destOrd="0" presId="urn:microsoft.com/office/officeart/2016/7/layout/RepeatingBendingProcessNew"/>
    <dgm:cxn modelId="{3E4B3A27-D1BD-4244-9714-2AAE5036D1AE}" type="presParOf" srcId="{3D8F0A0B-5EEB-45D8-8791-5D64BEC8B2B4}" destId="{2729419B-E95F-4089-B5B7-6592BB84F166}" srcOrd="11" destOrd="0" presId="urn:microsoft.com/office/officeart/2016/7/layout/RepeatingBendingProcessNew"/>
    <dgm:cxn modelId="{F87D3DFA-A518-4502-BFFD-B507519E405D}" type="presParOf" srcId="{2729419B-E95F-4089-B5B7-6592BB84F166}" destId="{49172E35-B6D8-487B-85F3-454D089801B3}" srcOrd="0" destOrd="0" presId="urn:microsoft.com/office/officeart/2016/7/layout/RepeatingBendingProcessNew"/>
    <dgm:cxn modelId="{A6F9A64A-5888-45C0-B1A8-DF3E8F9EDE47}" type="presParOf" srcId="{3D8F0A0B-5EEB-45D8-8791-5D64BEC8B2B4}" destId="{F9082505-31AD-42B4-8487-1C3F1F36CA1B}" srcOrd="12" destOrd="0" presId="urn:microsoft.com/office/officeart/2016/7/layout/RepeatingBendingProcessNew"/>
    <dgm:cxn modelId="{7F46D0CE-DF18-4515-8E7A-85C75DCD3117}" type="presParOf" srcId="{3D8F0A0B-5EEB-45D8-8791-5D64BEC8B2B4}" destId="{A3B002E4-A527-4C54-BA4D-C360B8F2D400}" srcOrd="13" destOrd="0" presId="urn:microsoft.com/office/officeart/2016/7/layout/RepeatingBendingProcessNew"/>
    <dgm:cxn modelId="{D74AA9AE-F76F-4893-8C53-7CCD1D6D7B1C}" type="presParOf" srcId="{A3B002E4-A527-4C54-BA4D-C360B8F2D400}" destId="{5A41A2ED-3EDD-4D7E-95CE-68C70BE0ACA5}" srcOrd="0" destOrd="0" presId="urn:microsoft.com/office/officeart/2016/7/layout/RepeatingBendingProcessNew"/>
    <dgm:cxn modelId="{F9EF0DA5-8F16-41F6-AF83-BED3046FEF30}" type="presParOf" srcId="{3D8F0A0B-5EEB-45D8-8791-5D64BEC8B2B4}" destId="{1F3ECD1B-B861-4D21-85DB-71E8F612AABD}" srcOrd="14" destOrd="0" presId="urn:microsoft.com/office/officeart/2016/7/layout/RepeatingBendingProcessNew"/>
    <dgm:cxn modelId="{3646F82C-661C-4864-9E15-549BE21BFA2F}" type="presParOf" srcId="{3D8F0A0B-5EEB-45D8-8791-5D64BEC8B2B4}" destId="{43F707C9-239C-4F5F-BCFF-5DB669C5E579}" srcOrd="15" destOrd="0" presId="urn:microsoft.com/office/officeart/2016/7/layout/RepeatingBendingProcessNew"/>
    <dgm:cxn modelId="{4B21037E-C32E-434E-8FAB-C9A7B7A68B26}" type="presParOf" srcId="{43F707C9-239C-4F5F-BCFF-5DB669C5E579}" destId="{8D07912E-E8AA-464A-A349-7034251AAA0B}" srcOrd="0" destOrd="0" presId="urn:microsoft.com/office/officeart/2016/7/layout/RepeatingBendingProcessNew"/>
    <dgm:cxn modelId="{4A240DB3-A963-409B-8FB4-1CB544BB35ED}" type="presParOf" srcId="{3D8F0A0B-5EEB-45D8-8791-5D64BEC8B2B4}" destId="{00DE75AA-1F11-4718-A335-C64D027EE82E}"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377F74-8746-4835-B6F7-58FA7D20B060}"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hr-HR"/>
        </a:p>
      </dgm:t>
    </dgm:pt>
    <dgm:pt modelId="{ED93EE1B-9F54-4949-91D9-4677F3B79AEA}">
      <dgm:prSet/>
      <dgm:spPr/>
      <dgm:t>
        <a:bodyPr/>
        <a:lstStyle/>
        <a:p>
          <a:r>
            <a:rPr lang="hr-HR" noProof="0" dirty="0"/>
            <a:t>ima vlastite ljudske, financijske, tehničke i/ili tehnološke kapacitete za provedbu projekta, kao i za provedbu post-projektnih aktivnosti</a:t>
          </a:r>
        </a:p>
      </dgm:t>
    </dgm:pt>
    <dgm:pt modelId="{054DEEE8-4EA3-4863-AF31-70354A8E9F28}" type="parTrans" cxnId="{41E44396-723A-4A7B-8276-384294DEB6EF}">
      <dgm:prSet/>
      <dgm:spPr/>
      <dgm:t>
        <a:bodyPr/>
        <a:lstStyle/>
        <a:p>
          <a:endParaRPr lang="hr-HR"/>
        </a:p>
      </dgm:t>
    </dgm:pt>
    <dgm:pt modelId="{20656545-36C8-408E-BB6E-51147D98D61B}" type="sibTrans" cxnId="{41E44396-723A-4A7B-8276-384294DEB6EF}">
      <dgm:prSet/>
      <dgm:spPr/>
      <dgm:t>
        <a:bodyPr/>
        <a:lstStyle/>
        <a:p>
          <a:endParaRPr lang="hr-HR"/>
        </a:p>
      </dgm:t>
    </dgm:pt>
    <dgm:pt modelId="{2FE78519-0F44-41C8-9A36-03208B70617F}">
      <dgm:prSet custT="1"/>
      <dgm:spPr/>
      <dgm:t>
        <a:bodyPr/>
        <a:lstStyle/>
        <a:p>
          <a:r>
            <a:rPr lang="hr-HR" sz="1800" noProof="0"/>
            <a:t>ako u trenutku podnošenja projektnog prijedloga nema registriran poslovni nastan u RH, isti treba registrirati najkasnije do trenutka plaćanja potpore</a:t>
          </a:r>
          <a:endParaRPr lang="hr-HR" sz="1800" noProof="0" dirty="0"/>
        </a:p>
      </dgm:t>
    </dgm:pt>
    <dgm:pt modelId="{20D529F2-15DD-4BC9-8302-AF3B7D073275}" type="parTrans" cxnId="{C52B2AF8-7D36-4D9F-9A49-719493E98B28}">
      <dgm:prSet/>
      <dgm:spPr/>
      <dgm:t>
        <a:bodyPr/>
        <a:lstStyle/>
        <a:p>
          <a:endParaRPr lang="hr-HR"/>
        </a:p>
      </dgm:t>
    </dgm:pt>
    <dgm:pt modelId="{D4A575FB-4409-4781-B3AA-7996999D18A0}" type="sibTrans" cxnId="{C52B2AF8-7D36-4D9F-9A49-719493E98B28}">
      <dgm:prSet/>
      <dgm:spPr/>
      <dgm:t>
        <a:bodyPr/>
        <a:lstStyle/>
        <a:p>
          <a:endParaRPr lang="hr-HR"/>
        </a:p>
      </dgm:t>
    </dgm:pt>
    <dgm:pt modelId="{DC3D3214-419E-4CFF-8C04-AF254C3B817B}">
      <dgm:prSet/>
      <dgm:spPr/>
      <dgm:t>
        <a:bodyPr/>
        <a:lstStyle/>
        <a:p>
          <a:r>
            <a:rPr lang="hr-HR" noProof="0" dirty="0"/>
            <a:t>MSP</a:t>
          </a:r>
        </a:p>
      </dgm:t>
    </dgm:pt>
    <dgm:pt modelId="{F0FA460F-FF1C-44D6-90AD-CDDB7EC98922}" type="parTrans" cxnId="{C8351866-ED7A-4BD1-9A4A-1BAECF3602E6}">
      <dgm:prSet/>
      <dgm:spPr/>
      <dgm:t>
        <a:bodyPr/>
        <a:lstStyle/>
        <a:p>
          <a:endParaRPr lang="hr-HR"/>
        </a:p>
      </dgm:t>
    </dgm:pt>
    <dgm:pt modelId="{71BADBB3-B91D-489B-BB03-7652EF9D2522}" type="sibTrans" cxnId="{C8351866-ED7A-4BD1-9A4A-1BAECF3602E6}">
      <dgm:prSet/>
      <dgm:spPr/>
      <dgm:t>
        <a:bodyPr/>
        <a:lstStyle/>
        <a:p>
          <a:endParaRPr lang="hr-HR"/>
        </a:p>
      </dgm:t>
    </dgm:pt>
    <dgm:pt modelId="{4B8BB191-2FFD-4E80-A9A9-9F7A2AC0E469}">
      <dgm:prSet/>
      <dgm:spPr/>
      <dgm:t>
        <a:bodyPr/>
        <a:lstStyle/>
        <a:p>
          <a:r>
            <a:rPr lang="hr-HR" noProof="0" dirty="0"/>
            <a:t>dokazao je  da u trenutku prijave nije niti u jednoj situaciji isključenja (točka 2.3. UZP)</a:t>
          </a:r>
        </a:p>
      </dgm:t>
    </dgm:pt>
    <dgm:pt modelId="{92778CD7-583A-4F62-BB73-4BE7C2B8A6A9}" type="parTrans" cxnId="{9CEC946C-1AD7-4844-BC96-832D481BD3B7}">
      <dgm:prSet/>
      <dgm:spPr/>
      <dgm:t>
        <a:bodyPr/>
        <a:lstStyle/>
        <a:p>
          <a:endParaRPr lang="hr-HR"/>
        </a:p>
      </dgm:t>
    </dgm:pt>
    <dgm:pt modelId="{EB2C5A2E-FEA6-4570-B8A0-C59D73E8709B}" type="sibTrans" cxnId="{9CEC946C-1AD7-4844-BC96-832D481BD3B7}">
      <dgm:prSet/>
      <dgm:spPr/>
      <dgm:t>
        <a:bodyPr/>
        <a:lstStyle/>
        <a:p>
          <a:endParaRPr lang="hr-HR"/>
        </a:p>
      </dgm:t>
    </dgm:pt>
    <dgm:pt modelId="{5A951985-6398-4CBD-9EEC-A49889D8E500}" type="pres">
      <dgm:prSet presAssocID="{79377F74-8746-4835-B6F7-58FA7D20B060}" presName="CompostProcess" presStyleCnt="0">
        <dgm:presLayoutVars>
          <dgm:dir/>
          <dgm:resizeHandles val="exact"/>
        </dgm:presLayoutVars>
      </dgm:prSet>
      <dgm:spPr/>
    </dgm:pt>
    <dgm:pt modelId="{A8E5FDD1-F0DA-49DD-B55B-300ADBC82AA9}" type="pres">
      <dgm:prSet presAssocID="{79377F74-8746-4835-B6F7-58FA7D20B060}" presName="arrow" presStyleLbl="bgShp" presStyleIdx="0" presStyleCnt="1"/>
      <dgm:spPr/>
    </dgm:pt>
    <dgm:pt modelId="{8CA5D8E1-ED49-42A8-AD42-D4F29F79C474}" type="pres">
      <dgm:prSet presAssocID="{79377F74-8746-4835-B6F7-58FA7D20B060}" presName="linearProcess" presStyleCnt="0"/>
      <dgm:spPr/>
    </dgm:pt>
    <dgm:pt modelId="{22165388-4F33-46F8-A96E-1335667DFC34}" type="pres">
      <dgm:prSet presAssocID="{ED93EE1B-9F54-4949-91D9-4677F3B79AEA}" presName="textNode" presStyleLbl="node1" presStyleIdx="0" presStyleCnt="4" custScaleY="110212" custLinFactX="199077" custLinFactNeighborX="200000" custLinFactNeighborY="1040">
        <dgm:presLayoutVars>
          <dgm:bulletEnabled val="1"/>
        </dgm:presLayoutVars>
      </dgm:prSet>
      <dgm:spPr/>
    </dgm:pt>
    <dgm:pt modelId="{8D8C5F85-E11E-4033-9FBC-55BAE42EDABC}" type="pres">
      <dgm:prSet presAssocID="{20656545-36C8-408E-BB6E-51147D98D61B}" presName="sibTrans" presStyleCnt="0"/>
      <dgm:spPr/>
    </dgm:pt>
    <dgm:pt modelId="{D3B0692F-30EC-4B8B-8F9D-ECF98FD0D893}" type="pres">
      <dgm:prSet presAssocID="{2FE78519-0F44-41C8-9A36-03208B70617F}" presName="textNode" presStyleLbl="node1" presStyleIdx="1" presStyleCnt="4" custScaleY="112308">
        <dgm:presLayoutVars>
          <dgm:bulletEnabled val="1"/>
        </dgm:presLayoutVars>
      </dgm:prSet>
      <dgm:spPr/>
    </dgm:pt>
    <dgm:pt modelId="{0775A9B2-B0AE-4B19-A9DE-0F9531FC7941}" type="pres">
      <dgm:prSet presAssocID="{D4A575FB-4409-4781-B3AA-7996999D18A0}" presName="sibTrans" presStyleCnt="0"/>
      <dgm:spPr/>
    </dgm:pt>
    <dgm:pt modelId="{DC52AFB9-516A-4081-B6A4-69AE672B0CF2}" type="pres">
      <dgm:prSet presAssocID="{DC3D3214-419E-4CFF-8C04-AF254C3B817B}" presName="textNode" presStyleLbl="node1" presStyleIdx="2" presStyleCnt="4" custScaleY="111260" custLinFactX="-200000" custLinFactNeighborX="-204158" custLinFactNeighborY="1564">
        <dgm:presLayoutVars>
          <dgm:bulletEnabled val="1"/>
        </dgm:presLayoutVars>
      </dgm:prSet>
      <dgm:spPr/>
    </dgm:pt>
    <dgm:pt modelId="{73B4B8D4-D46A-44A6-9D01-E14F9EE9B941}" type="pres">
      <dgm:prSet presAssocID="{71BADBB3-B91D-489B-BB03-7652EF9D2522}" presName="sibTrans" presStyleCnt="0"/>
      <dgm:spPr/>
    </dgm:pt>
    <dgm:pt modelId="{9DF19E8C-D4A8-48FE-AE64-C03FDC3F1EB5}" type="pres">
      <dgm:prSet presAssocID="{4B8BB191-2FFD-4E80-A9A9-9F7A2AC0E469}" presName="textNode" presStyleLbl="node1" presStyleIdx="3" presStyleCnt="4" custScaleY="109163">
        <dgm:presLayoutVars>
          <dgm:bulletEnabled val="1"/>
        </dgm:presLayoutVars>
      </dgm:prSet>
      <dgm:spPr/>
    </dgm:pt>
  </dgm:ptLst>
  <dgm:cxnLst>
    <dgm:cxn modelId="{C8351866-ED7A-4BD1-9A4A-1BAECF3602E6}" srcId="{79377F74-8746-4835-B6F7-58FA7D20B060}" destId="{DC3D3214-419E-4CFF-8C04-AF254C3B817B}" srcOrd="2" destOrd="0" parTransId="{F0FA460F-FF1C-44D6-90AD-CDDB7EC98922}" sibTransId="{71BADBB3-B91D-489B-BB03-7652EF9D2522}"/>
    <dgm:cxn modelId="{9CEC946C-1AD7-4844-BC96-832D481BD3B7}" srcId="{79377F74-8746-4835-B6F7-58FA7D20B060}" destId="{4B8BB191-2FFD-4E80-A9A9-9F7A2AC0E469}" srcOrd="3" destOrd="0" parTransId="{92778CD7-583A-4F62-BB73-4BE7C2B8A6A9}" sibTransId="{EB2C5A2E-FEA6-4570-B8A0-C59D73E8709B}"/>
    <dgm:cxn modelId="{72DA7E4D-8122-45ED-9193-6CDAB72FD8F4}" type="presOf" srcId="{4B8BB191-2FFD-4E80-A9A9-9F7A2AC0E469}" destId="{9DF19E8C-D4A8-48FE-AE64-C03FDC3F1EB5}" srcOrd="0" destOrd="0" presId="urn:microsoft.com/office/officeart/2005/8/layout/hProcess9"/>
    <dgm:cxn modelId="{EF17B67C-B822-498F-9DB0-1F6B189FFB90}" type="presOf" srcId="{DC3D3214-419E-4CFF-8C04-AF254C3B817B}" destId="{DC52AFB9-516A-4081-B6A4-69AE672B0CF2}" srcOrd="0" destOrd="0" presId="urn:microsoft.com/office/officeart/2005/8/layout/hProcess9"/>
    <dgm:cxn modelId="{41E44396-723A-4A7B-8276-384294DEB6EF}" srcId="{79377F74-8746-4835-B6F7-58FA7D20B060}" destId="{ED93EE1B-9F54-4949-91D9-4677F3B79AEA}" srcOrd="0" destOrd="0" parTransId="{054DEEE8-4EA3-4863-AF31-70354A8E9F28}" sibTransId="{20656545-36C8-408E-BB6E-51147D98D61B}"/>
    <dgm:cxn modelId="{6C8787AA-0E49-49F1-B01C-19CF6CB9774C}" type="presOf" srcId="{79377F74-8746-4835-B6F7-58FA7D20B060}" destId="{5A951985-6398-4CBD-9EEC-A49889D8E500}" srcOrd="0" destOrd="0" presId="urn:microsoft.com/office/officeart/2005/8/layout/hProcess9"/>
    <dgm:cxn modelId="{CD88B0B0-245B-434B-867F-4607E4FB0B90}" type="presOf" srcId="{ED93EE1B-9F54-4949-91D9-4677F3B79AEA}" destId="{22165388-4F33-46F8-A96E-1335667DFC34}" srcOrd="0" destOrd="0" presId="urn:microsoft.com/office/officeart/2005/8/layout/hProcess9"/>
    <dgm:cxn modelId="{7A3D6FC7-0A98-45A8-9713-0EF51D88722D}" type="presOf" srcId="{2FE78519-0F44-41C8-9A36-03208B70617F}" destId="{D3B0692F-30EC-4B8B-8F9D-ECF98FD0D893}" srcOrd="0" destOrd="0" presId="urn:microsoft.com/office/officeart/2005/8/layout/hProcess9"/>
    <dgm:cxn modelId="{C52B2AF8-7D36-4D9F-9A49-719493E98B28}" srcId="{79377F74-8746-4835-B6F7-58FA7D20B060}" destId="{2FE78519-0F44-41C8-9A36-03208B70617F}" srcOrd="1" destOrd="0" parTransId="{20D529F2-15DD-4BC9-8302-AF3B7D073275}" sibTransId="{D4A575FB-4409-4781-B3AA-7996999D18A0}"/>
    <dgm:cxn modelId="{1451E619-BB29-47D1-9538-2DAB189E01EA}" type="presParOf" srcId="{5A951985-6398-4CBD-9EEC-A49889D8E500}" destId="{A8E5FDD1-F0DA-49DD-B55B-300ADBC82AA9}" srcOrd="0" destOrd="0" presId="urn:microsoft.com/office/officeart/2005/8/layout/hProcess9"/>
    <dgm:cxn modelId="{D3391620-1D73-4C9C-BB7D-7660EDB7EDD2}" type="presParOf" srcId="{5A951985-6398-4CBD-9EEC-A49889D8E500}" destId="{8CA5D8E1-ED49-42A8-AD42-D4F29F79C474}" srcOrd="1" destOrd="0" presId="urn:microsoft.com/office/officeart/2005/8/layout/hProcess9"/>
    <dgm:cxn modelId="{548E4869-6B25-49D3-96F1-9D93685B55E4}" type="presParOf" srcId="{8CA5D8E1-ED49-42A8-AD42-D4F29F79C474}" destId="{22165388-4F33-46F8-A96E-1335667DFC34}" srcOrd="0" destOrd="0" presId="urn:microsoft.com/office/officeart/2005/8/layout/hProcess9"/>
    <dgm:cxn modelId="{3AFB8910-86AE-48F0-8335-6A3D19075775}" type="presParOf" srcId="{8CA5D8E1-ED49-42A8-AD42-D4F29F79C474}" destId="{8D8C5F85-E11E-4033-9FBC-55BAE42EDABC}" srcOrd="1" destOrd="0" presId="urn:microsoft.com/office/officeart/2005/8/layout/hProcess9"/>
    <dgm:cxn modelId="{4DEE16C9-F403-4A1F-B189-E86198E3C877}" type="presParOf" srcId="{8CA5D8E1-ED49-42A8-AD42-D4F29F79C474}" destId="{D3B0692F-30EC-4B8B-8F9D-ECF98FD0D893}" srcOrd="2" destOrd="0" presId="urn:microsoft.com/office/officeart/2005/8/layout/hProcess9"/>
    <dgm:cxn modelId="{C8EF5661-EE71-42FE-885E-793DE0A690C9}" type="presParOf" srcId="{8CA5D8E1-ED49-42A8-AD42-D4F29F79C474}" destId="{0775A9B2-B0AE-4B19-A9DE-0F9531FC7941}" srcOrd="3" destOrd="0" presId="urn:microsoft.com/office/officeart/2005/8/layout/hProcess9"/>
    <dgm:cxn modelId="{A96E55CC-236D-45D5-BADA-F72A24BB18F6}" type="presParOf" srcId="{8CA5D8E1-ED49-42A8-AD42-D4F29F79C474}" destId="{DC52AFB9-516A-4081-B6A4-69AE672B0CF2}" srcOrd="4" destOrd="0" presId="urn:microsoft.com/office/officeart/2005/8/layout/hProcess9"/>
    <dgm:cxn modelId="{2E413869-FC80-48B6-9DEE-A5833B7B5979}" type="presParOf" srcId="{8CA5D8E1-ED49-42A8-AD42-D4F29F79C474}" destId="{73B4B8D4-D46A-44A6-9D01-E14F9EE9B941}" srcOrd="5" destOrd="0" presId="urn:microsoft.com/office/officeart/2005/8/layout/hProcess9"/>
    <dgm:cxn modelId="{B6704CB1-4537-453D-B967-0163A0C08E5E}" type="presParOf" srcId="{8CA5D8E1-ED49-42A8-AD42-D4F29F79C474}" destId="{9DF19E8C-D4A8-48FE-AE64-C03FDC3F1EB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6C94AB-8051-4E1B-8099-374CB547CC55}"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F066046F-262E-4F7F-A5C3-BA156519C2C3}">
      <dgm:prSet/>
      <dgm:spPr/>
      <dgm:t>
        <a:bodyPr/>
        <a:lstStyle/>
        <a:p>
          <a:r>
            <a:rPr lang="hr-HR" noProof="0" dirty="0"/>
            <a:t>Prijavitelj mora prijaviti i provoditi projekt u partnerstvu koje treba uključivati najmanje dva (2) partnera. Prihvatljivi partneri su mikro, mali i srednji poduzetnici sukladno Prilogu I. Definicija malih i srednjih poduzeća Uredbe o općem skupnom izuzeću. </a:t>
          </a:r>
        </a:p>
      </dgm:t>
    </dgm:pt>
    <dgm:pt modelId="{226B2A4D-55E8-45B3-8053-367B52720496}" type="parTrans" cxnId="{544D0C09-78A2-4D6C-B4FA-2553A6EA237D}">
      <dgm:prSet/>
      <dgm:spPr/>
      <dgm:t>
        <a:bodyPr/>
        <a:lstStyle/>
        <a:p>
          <a:endParaRPr lang="en-US"/>
        </a:p>
      </dgm:t>
    </dgm:pt>
    <dgm:pt modelId="{8AAC9D30-5590-4A92-8F55-543935BACCF2}" type="sibTrans" cxnId="{544D0C09-78A2-4D6C-B4FA-2553A6EA237D}">
      <dgm:prSet/>
      <dgm:spPr/>
      <dgm:t>
        <a:bodyPr/>
        <a:lstStyle/>
        <a:p>
          <a:endParaRPr lang="en-US"/>
        </a:p>
      </dgm:t>
    </dgm:pt>
    <dgm:pt modelId="{8B963C55-ECCC-43C5-B9CA-9D5CF5FD22CA}">
      <dgm:prSet/>
      <dgm:spPr/>
      <dgm:t>
        <a:bodyPr/>
        <a:lstStyle/>
        <a:p>
          <a:r>
            <a:rPr lang="hr-HR" noProof="0" dirty="0"/>
            <a:t>Partnerstvo je dozvoljeno isključivo sa svrhom formiranja konzorcija za potrebe ovog Poziva i dokazuje se Konzorcijskim ugovorom</a:t>
          </a:r>
        </a:p>
      </dgm:t>
    </dgm:pt>
    <dgm:pt modelId="{797405F5-7EF7-4461-B89B-A3FEAA6CA9E6}" type="parTrans" cxnId="{69288757-9BA8-445A-BB3A-203967EF1AB9}">
      <dgm:prSet/>
      <dgm:spPr/>
      <dgm:t>
        <a:bodyPr/>
        <a:lstStyle/>
        <a:p>
          <a:endParaRPr lang="en-US"/>
        </a:p>
      </dgm:t>
    </dgm:pt>
    <dgm:pt modelId="{D067BEF7-1DD9-4AE0-8103-5124983A77D8}" type="sibTrans" cxnId="{69288757-9BA8-445A-BB3A-203967EF1AB9}">
      <dgm:prSet/>
      <dgm:spPr/>
      <dgm:t>
        <a:bodyPr/>
        <a:lstStyle/>
        <a:p>
          <a:endParaRPr lang="en-US"/>
        </a:p>
      </dgm:t>
    </dgm:pt>
    <dgm:pt modelId="{8A4D87C0-AAF2-454B-9A53-923B4066A449}">
      <dgm:prSet/>
      <dgm:spPr/>
      <dgm:t>
        <a:bodyPr/>
        <a:lstStyle/>
        <a:p>
          <a:r>
            <a:rPr lang="hr-HR" noProof="0"/>
            <a:t>S jednim poduzećem, bilo u ulozi prijavitelja ili partnera, može se sklopiti samo jedan Ugovor o dodjeli bespovratnih sredstava po predmetnom Pozivu</a:t>
          </a:r>
          <a:endParaRPr lang="hr-HR" noProof="0" dirty="0"/>
        </a:p>
      </dgm:t>
    </dgm:pt>
    <dgm:pt modelId="{148675D5-162B-4CAD-8650-7C98026CE076}" type="parTrans" cxnId="{CA7FE5BF-6421-4D0F-983D-AE8D050FD840}">
      <dgm:prSet/>
      <dgm:spPr/>
      <dgm:t>
        <a:bodyPr/>
        <a:lstStyle/>
        <a:p>
          <a:endParaRPr lang="en-US"/>
        </a:p>
      </dgm:t>
    </dgm:pt>
    <dgm:pt modelId="{8148783F-14F9-426D-9999-B3E970625D66}" type="sibTrans" cxnId="{CA7FE5BF-6421-4D0F-983D-AE8D050FD840}">
      <dgm:prSet/>
      <dgm:spPr/>
      <dgm:t>
        <a:bodyPr/>
        <a:lstStyle/>
        <a:p>
          <a:endParaRPr lang="en-US"/>
        </a:p>
      </dgm:t>
    </dgm:pt>
    <dgm:pt modelId="{7673E4AE-D12C-4F71-96A2-BB67D0B21D3D}" type="pres">
      <dgm:prSet presAssocID="{3F6C94AB-8051-4E1B-8099-374CB547CC55}" presName="hierChild1" presStyleCnt="0">
        <dgm:presLayoutVars>
          <dgm:chPref val="1"/>
          <dgm:dir/>
          <dgm:animOne val="branch"/>
          <dgm:animLvl val="lvl"/>
          <dgm:resizeHandles/>
        </dgm:presLayoutVars>
      </dgm:prSet>
      <dgm:spPr/>
    </dgm:pt>
    <dgm:pt modelId="{43DFAF51-B928-4BFA-9AC6-78CE3C5B1A26}" type="pres">
      <dgm:prSet presAssocID="{F066046F-262E-4F7F-A5C3-BA156519C2C3}" presName="hierRoot1" presStyleCnt="0"/>
      <dgm:spPr/>
    </dgm:pt>
    <dgm:pt modelId="{B85425FF-DFB4-4021-95F5-861388CAEDDD}" type="pres">
      <dgm:prSet presAssocID="{F066046F-262E-4F7F-A5C3-BA156519C2C3}" presName="composite" presStyleCnt="0"/>
      <dgm:spPr/>
    </dgm:pt>
    <dgm:pt modelId="{32B4F5B5-EDD9-46BE-937B-7D5CF3942E6F}" type="pres">
      <dgm:prSet presAssocID="{F066046F-262E-4F7F-A5C3-BA156519C2C3}" presName="background" presStyleLbl="node0" presStyleIdx="0" presStyleCnt="3"/>
      <dgm:spPr/>
    </dgm:pt>
    <dgm:pt modelId="{A75BF44B-EFEC-44B0-A25F-7BB804CAB251}" type="pres">
      <dgm:prSet presAssocID="{F066046F-262E-4F7F-A5C3-BA156519C2C3}" presName="text" presStyleLbl="fgAcc0" presStyleIdx="0" presStyleCnt="3">
        <dgm:presLayoutVars>
          <dgm:chPref val="3"/>
        </dgm:presLayoutVars>
      </dgm:prSet>
      <dgm:spPr/>
    </dgm:pt>
    <dgm:pt modelId="{B4968D1F-C3FD-46A3-AD46-1DFE3D7C6932}" type="pres">
      <dgm:prSet presAssocID="{F066046F-262E-4F7F-A5C3-BA156519C2C3}" presName="hierChild2" presStyleCnt="0"/>
      <dgm:spPr/>
    </dgm:pt>
    <dgm:pt modelId="{151554D2-2F68-403E-B421-E4F5653D5C6C}" type="pres">
      <dgm:prSet presAssocID="{8B963C55-ECCC-43C5-B9CA-9D5CF5FD22CA}" presName="hierRoot1" presStyleCnt="0"/>
      <dgm:spPr/>
    </dgm:pt>
    <dgm:pt modelId="{E8BD6285-3654-4BF9-A1C7-F7ACE0F0F739}" type="pres">
      <dgm:prSet presAssocID="{8B963C55-ECCC-43C5-B9CA-9D5CF5FD22CA}" presName="composite" presStyleCnt="0"/>
      <dgm:spPr/>
    </dgm:pt>
    <dgm:pt modelId="{9AC3D2C4-D005-4EAC-819E-43FAEBF03867}" type="pres">
      <dgm:prSet presAssocID="{8B963C55-ECCC-43C5-B9CA-9D5CF5FD22CA}" presName="background" presStyleLbl="node0" presStyleIdx="1" presStyleCnt="3"/>
      <dgm:spPr/>
    </dgm:pt>
    <dgm:pt modelId="{459B07DF-31A1-4942-BAA6-50ED41B2162B}" type="pres">
      <dgm:prSet presAssocID="{8B963C55-ECCC-43C5-B9CA-9D5CF5FD22CA}" presName="text" presStyleLbl="fgAcc0" presStyleIdx="1" presStyleCnt="3">
        <dgm:presLayoutVars>
          <dgm:chPref val="3"/>
        </dgm:presLayoutVars>
      </dgm:prSet>
      <dgm:spPr/>
    </dgm:pt>
    <dgm:pt modelId="{55229C9D-F530-4082-BBC1-20152153E73C}" type="pres">
      <dgm:prSet presAssocID="{8B963C55-ECCC-43C5-B9CA-9D5CF5FD22CA}" presName="hierChild2" presStyleCnt="0"/>
      <dgm:spPr/>
    </dgm:pt>
    <dgm:pt modelId="{65436028-7BE3-4185-9D4C-A9AD935E7DCC}" type="pres">
      <dgm:prSet presAssocID="{8A4D87C0-AAF2-454B-9A53-923B4066A449}" presName="hierRoot1" presStyleCnt="0"/>
      <dgm:spPr/>
    </dgm:pt>
    <dgm:pt modelId="{5A35CF80-D1F6-4A78-9982-FB47BE98B683}" type="pres">
      <dgm:prSet presAssocID="{8A4D87C0-AAF2-454B-9A53-923B4066A449}" presName="composite" presStyleCnt="0"/>
      <dgm:spPr/>
    </dgm:pt>
    <dgm:pt modelId="{1A79CD5D-C5A3-442D-9CB0-A0CE2911B01B}" type="pres">
      <dgm:prSet presAssocID="{8A4D87C0-AAF2-454B-9A53-923B4066A449}" presName="background" presStyleLbl="node0" presStyleIdx="2" presStyleCnt="3"/>
      <dgm:spPr/>
    </dgm:pt>
    <dgm:pt modelId="{EB052828-D839-4B86-98BE-DD7FBF3784F8}" type="pres">
      <dgm:prSet presAssocID="{8A4D87C0-AAF2-454B-9A53-923B4066A449}" presName="text" presStyleLbl="fgAcc0" presStyleIdx="2" presStyleCnt="3">
        <dgm:presLayoutVars>
          <dgm:chPref val="3"/>
        </dgm:presLayoutVars>
      </dgm:prSet>
      <dgm:spPr/>
    </dgm:pt>
    <dgm:pt modelId="{5E300FB7-CE6B-44B5-A41C-6C95ABA36E19}" type="pres">
      <dgm:prSet presAssocID="{8A4D87C0-AAF2-454B-9A53-923B4066A449}" presName="hierChild2" presStyleCnt="0"/>
      <dgm:spPr/>
    </dgm:pt>
  </dgm:ptLst>
  <dgm:cxnLst>
    <dgm:cxn modelId="{544D0C09-78A2-4D6C-B4FA-2553A6EA237D}" srcId="{3F6C94AB-8051-4E1B-8099-374CB547CC55}" destId="{F066046F-262E-4F7F-A5C3-BA156519C2C3}" srcOrd="0" destOrd="0" parTransId="{226B2A4D-55E8-45B3-8053-367B52720496}" sibTransId="{8AAC9D30-5590-4A92-8F55-543935BACCF2}"/>
    <dgm:cxn modelId="{8F450235-D95A-4F5C-8955-9E51E02AAE9F}" type="presOf" srcId="{3F6C94AB-8051-4E1B-8099-374CB547CC55}" destId="{7673E4AE-D12C-4F71-96A2-BB67D0B21D3D}" srcOrd="0" destOrd="0" presId="urn:microsoft.com/office/officeart/2005/8/layout/hierarchy1"/>
    <dgm:cxn modelId="{69288757-9BA8-445A-BB3A-203967EF1AB9}" srcId="{3F6C94AB-8051-4E1B-8099-374CB547CC55}" destId="{8B963C55-ECCC-43C5-B9CA-9D5CF5FD22CA}" srcOrd="1" destOrd="0" parTransId="{797405F5-7EF7-4461-B89B-A3FEAA6CA9E6}" sibTransId="{D067BEF7-1DD9-4AE0-8103-5124983A77D8}"/>
    <dgm:cxn modelId="{40EDD68A-E842-4AF6-9B90-66AC00FC374A}" type="presOf" srcId="{8B963C55-ECCC-43C5-B9CA-9D5CF5FD22CA}" destId="{459B07DF-31A1-4942-BAA6-50ED41B2162B}" srcOrd="0" destOrd="0" presId="urn:microsoft.com/office/officeart/2005/8/layout/hierarchy1"/>
    <dgm:cxn modelId="{887492B4-56A9-44A3-9F1E-15F384929A02}" type="presOf" srcId="{8A4D87C0-AAF2-454B-9A53-923B4066A449}" destId="{EB052828-D839-4B86-98BE-DD7FBF3784F8}" srcOrd="0" destOrd="0" presId="urn:microsoft.com/office/officeart/2005/8/layout/hierarchy1"/>
    <dgm:cxn modelId="{CA7FE5BF-6421-4D0F-983D-AE8D050FD840}" srcId="{3F6C94AB-8051-4E1B-8099-374CB547CC55}" destId="{8A4D87C0-AAF2-454B-9A53-923B4066A449}" srcOrd="2" destOrd="0" parTransId="{148675D5-162B-4CAD-8650-7C98026CE076}" sibTransId="{8148783F-14F9-426D-9999-B3E970625D66}"/>
    <dgm:cxn modelId="{528AF6C3-A723-4C15-A4ED-07C8B2F0C992}" type="presOf" srcId="{F066046F-262E-4F7F-A5C3-BA156519C2C3}" destId="{A75BF44B-EFEC-44B0-A25F-7BB804CAB251}" srcOrd="0" destOrd="0" presId="urn:microsoft.com/office/officeart/2005/8/layout/hierarchy1"/>
    <dgm:cxn modelId="{5EFFE108-D997-40F5-A2EE-D5EF4EE1ADB2}" type="presParOf" srcId="{7673E4AE-D12C-4F71-96A2-BB67D0B21D3D}" destId="{43DFAF51-B928-4BFA-9AC6-78CE3C5B1A26}" srcOrd="0" destOrd="0" presId="urn:microsoft.com/office/officeart/2005/8/layout/hierarchy1"/>
    <dgm:cxn modelId="{28778730-D447-4E5B-A03A-E20B25D07F22}" type="presParOf" srcId="{43DFAF51-B928-4BFA-9AC6-78CE3C5B1A26}" destId="{B85425FF-DFB4-4021-95F5-861388CAEDDD}" srcOrd="0" destOrd="0" presId="urn:microsoft.com/office/officeart/2005/8/layout/hierarchy1"/>
    <dgm:cxn modelId="{18B01930-A12E-41A0-B44E-D71174CF9520}" type="presParOf" srcId="{B85425FF-DFB4-4021-95F5-861388CAEDDD}" destId="{32B4F5B5-EDD9-46BE-937B-7D5CF3942E6F}" srcOrd="0" destOrd="0" presId="urn:microsoft.com/office/officeart/2005/8/layout/hierarchy1"/>
    <dgm:cxn modelId="{B3DE5677-AE77-4407-9E46-1B1C617C050C}" type="presParOf" srcId="{B85425FF-DFB4-4021-95F5-861388CAEDDD}" destId="{A75BF44B-EFEC-44B0-A25F-7BB804CAB251}" srcOrd="1" destOrd="0" presId="urn:microsoft.com/office/officeart/2005/8/layout/hierarchy1"/>
    <dgm:cxn modelId="{C84E61ED-9CD2-4F0E-A447-38ACB311A5AA}" type="presParOf" srcId="{43DFAF51-B928-4BFA-9AC6-78CE3C5B1A26}" destId="{B4968D1F-C3FD-46A3-AD46-1DFE3D7C6932}" srcOrd="1" destOrd="0" presId="urn:microsoft.com/office/officeart/2005/8/layout/hierarchy1"/>
    <dgm:cxn modelId="{869BD070-1CD2-4B58-AF62-498C63115E0E}" type="presParOf" srcId="{7673E4AE-D12C-4F71-96A2-BB67D0B21D3D}" destId="{151554D2-2F68-403E-B421-E4F5653D5C6C}" srcOrd="1" destOrd="0" presId="urn:microsoft.com/office/officeart/2005/8/layout/hierarchy1"/>
    <dgm:cxn modelId="{AF350DF2-CF22-4AE2-AE65-079AE612375D}" type="presParOf" srcId="{151554D2-2F68-403E-B421-E4F5653D5C6C}" destId="{E8BD6285-3654-4BF9-A1C7-F7ACE0F0F739}" srcOrd="0" destOrd="0" presId="urn:microsoft.com/office/officeart/2005/8/layout/hierarchy1"/>
    <dgm:cxn modelId="{B478DCD6-1396-4F02-9E56-75E7EA0F6FD9}" type="presParOf" srcId="{E8BD6285-3654-4BF9-A1C7-F7ACE0F0F739}" destId="{9AC3D2C4-D005-4EAC-819E-43FAEBF03867}" srcOrd="0" destOrd="0" presId="urn:microsoft.com/office/officeart/2005/8/layout/hierarchy1"/>
    <dgm:cxn modelId="{1B035767-3F12-41AF-A154-68E3D3ECCEAA}" type="presParOf" srcId="{E8BD6285-3654-4BF9-A1C7-F7ACE0F0F739}" destId="{459B07DF-31A1-4942-BAA6-50ED41B2162B}" srcOrd="1" destOrd="0" presId="urn:microsoft.com/office/officeart/2005/8/layout/hierarchy1"/>
    <dgm:cxn modelId="{AAA32479-37EA-4907-8AE7-F9578FA95C1A}" type="presParOf" srcId="{151554D2-2F68-403E-B421-E4F5653D5C6C}" destId="{55229C9D-F530-4082-BBC1-20152153E73C}" srcOrd="1" destOrd="0" presId="urn:microsoft.com/office/officeart/2005/8/layout/hierarchy1"/>
    <dgm:cxn modelId="{FBC60B5E-22C2-4913-88A4-D4110A89F817}" type="presParOf" srcId="{7673E4AE-D12C-4F71-96A2-BB67D0B21D3D}" destId="{65436028-7BE3-4185-9D4C-A9AD935E7DCC}" srcOrd="2" destOrd="0" presId="urn:microsoft.com/office/officeart/2005/8/layout/hierarchy1"/>
    <dgm:cxn modelId="{F191DCF6-AEB5-4A31-8A3F-E29C1BF74BE7}" type="presParOf" srcId="{65436028-7BE3-4185-9D4C-A9AD935E7DCC}" destId="{5A35CF80-D1F6-4A78-9982-FB47BE98B683}" srcOrd="0" destOrd="0" presId="urn:microsoft.com/office/officeart/2005/8/layout/hierarchy1"/>
    <dgm:cxn modelId="{C3DCE7B9-65CB-4ED6-8CD2-EA95D33B73FD}" type="presParOf" srcId="{5A35CF80-D1F6-4A78-9982-FB47BE98B683}" destId="{1A79CD5D-C5A3-442D-9CB0-A0CE2911B01B}" srcOrd="0" destOrd="0" presId="urn:microsoft.com/office/officeart/2005/8/layout/hierarchy1"/>
    <dgm:cxn modelId="{4C74A9BB-6653-4739-BE9C-A14E604948AA}" type="presParOf" srcId="{5A35CF80-D1F6-4A78-9982-FB47BE98B683}" destId="{EB052828-D839-4B86-98BE-DD7FBF3784F8}" srcOrd="1" destOrd="0" presId="urn:microsoft.com/office/officeart/2005/8/layout/hierarchy1"/>
    <dgm:cxn modelId="{123B5D60-E7B5-4E48-9C67-9292EE664372}" type="presParOf" srcId="{65436028-7BE3-4185-9D4C-A9AD935E7DCC}" destId="{5E300FB7-CE6B-44B5-A41C-6C95ABA36E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377F74-8746-4835-B6F7-58FA7D20B060}"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hr-HR"/>
        </a:p>
      </dgm:t>
    </dgm:pt>
    <dgm:pt modelId="{ED93EE1B-9F54-4949-91D9-4677F3B79AEA}">
      <dgm:prSet custT="1"/>
      <dgm:spPr/>
      <dgm:t>
        <a:bodyPr/>
        <a:lstStyle/>
        <a:p>
          <a:r>
            <a:rPr kumimoji="0" lang="hr-HR" sz="1300" i="0" u="none" strike="noStrike" cap="none" spc="0" normalizeH="0" baseline="0" noProof="0" dirty="0">
              <a:ln>
                <a:noFill/>
              </a:ln>
              <a:solidFill>
                <a:srgbClr val="FFFFFF"/>
              </a:solidFill>
              <a:effectLst/>
              <a:uLnTx/>
              <a:uFillTx/>
              <a:latin typeface="+mn-lt"/>
              <a:cs typeface="Times New Roman" panose="02020603050405020304" pitchFamily="18" charset="0"/>
            </a:rPr>
            <a:t>mora imati barem jednog zaposlenog u n-1 </a:t>
          </a:r>
          <a:endParaRPr lang="hr-HR" sz="1300" dirty="0">
            <a:solidFill>
              <a:srgbClr val="FFFFFF"/>
            </a:solidFill>
          </a:endParaRPr>
        </a:p>
      </dgm:t>
    </dgm:pt>
    <dgm:pt modelId="{054DEEE8-4EA3-4863-AF31-70354A8E9F28}" type="parTrans" cxnId="{41E44396-723A-4A7B-8276-384294DEB6EF}">
      <dgm:prSet/>
      <dgm:spPr/>
      <dgm:t>
        <a:bodyPr/>
        <a:lstStyle/>
        <a:p>
          <a:endParaRPr lang="hr-HR"/>
        </a:p>
      </dgm:t>
    </dgm:pt>
    <dgm:pt modelId="{20656545-36C8-408E-BB6E-51147D98D61B}" type="sibTrans" cxnId="{41E44396-723A-4A7B-8276-384294DEB6EF}">
      <dgm:prSet/>
      <dgm:spPr/>
      <dgm:t>
        <a:bodyPr/>
        <a:lstStyle/>
        <a:p>
          <a:endParaRPr lang="hr-HR"/>
        </a:p>
      </dgm:t>
    </dgm:pt>
    <dgm:pt modelId="{4B8BB191-2FFD-4E80-A9A9-9F7A2AC0E469}">
      <dgm:prSet custT="1"/>
      <dgm:spPr/>
      <dgm:t>
        <a:bodyPr/>
        <a:lstStyle/>
        <a:p>
          <a:r>
            <a:rPr lang="hr-HR" sz="1400" dirty="0">
              <a:solidFill>
                <a:srgbClr val="FFFFFF"/>
              </a:solidFill>
            </a:rPr>
            <a:t>registriran za obavljanje gospodarske djelatnosti najmanje godinu dana </a:t>
          </a:r>
        </a:p>
      </dgm:t>
    </dgm:pt>
    <dgm:pt modelId="{92778CD7-583A-4F62-BB73-4BE7C2B8A6A9}" type="parTrans" cxnId="{9CEC946C-1AD7-4844-BC96-832D481BD3B7}">
      <dgm:prSet/>
      <dgm:spPr/>
      <dgm:t>
        <a:bodyPr/>
        <a:lstStyle/>
        <a:p>
          <a:endParaRPr lang="hr-HR"/>
        </a:p>
      </dgm:t>
    </dgm:pt>
    <dgm:pt modelId="{EB2C5A2E-FEA6-4570-B8A0-C59D73E8709B}" type="sibTrans" cxnId="{9CEC946C-1AD7-4844-BC96-832D481BD3B7}">
      <dgm:prSet/>
      <dgm:spPr/>
      <dgm:t>
        <a:bodyPr/>
        <a:lstStyle/>
        <a:p>
          <a:endParaRPr lang="hr-HR"/>
        </a:p>
      </dgm:t>
    </dgm:pt>
    <dgm:pt modelId="{2D75EAA8-4D03-4BE8-B120-B536638FF245}">
      <dgm:prSet custT="1"/>
      <dgm:spPr/>
      <dgm:t>
        <a:bodyPr/>
        <a:lstStyle/>
        <a:p>
          <a:r>
            <a:rPr lang="hr-HR" sz="1300" dirty="0">
              <a:solidFill>
                <a:srgbClr val="FFFFFF"/>
              </a:solidFill>
              <a:cs typeface="Times New Roman" panose="02020603050405020304" pitchFamily="18" charset="0"/>
            </a:rPr>
            <a:t>n</a:t>
          </a:r>
          <a:r>
            <a:rPr kumimoji="0" lang="hr-HR" sz="1300" i="0" u="none" strike="noStrike" cap="none" spc="0" normalizeH="0" baseline="0" noProof="0" dirty="0">
              <a:ln>
                <a:noFill/>
              </a:ln>
              <a:solidFill>
                <a:srgbClr val="FFFFFF"/>
              </a:solidFill>
              <a:effectLst/>
              <a:uLnTx/>
              <a:uFillTx/>
              <a:latin typeface="+mn-lt"/>
              <a:cs typeface="Times New Roman" panose="02020603050405020304" pitchFamily="18" charset="0"/>
            </a:rPr>
            <a:t>e smije biti veliko poduzeće,  paušalni obrt, udruga ili dobrotvorna organizacija</a:t>
          </a:r>
          <a:endParaRPr lang="hr-HR" sz="1300" dirty="0">
            <a:solidFill>
              <a:srgbClr val="FFFFFF"/>
            </a:solidFill>
          </a:endParaRPr>
        </a:p>
      </dgm:t>
    </dgm:pt>
    <dgm:pt modelId="{3E122792-019E-4E61-8999-D22543DFF4F3}" type="parTrans" cxnId="{B779A42B-911B-4B2C-9706-3025BA85E8FA}">
      <dgm:prSet/>
      <dgm:spPr/>
      <dgm:t>
        <a:bodyPr/>
        <a:lstStyle/>
        <a:p>
          <a:endParaRPr lang="en-US"/>
        </a:p>
      </dgm:t>
    </dgm:pt>
    <dgm:pt modelId="{AA4EAED3-7541-4F77-B213-A398E7B6081C}" type="sibTrans" cxnId="{B779A42B-911B-4B2C-9706-3025BA85E8FA}">
      <dgm:prSet/>
      <dgm:spPr/>
      <dgm:t>
        <a:bodyPr/>
        <a:lstStyle/>
        <a:p>
          <a:endParaRPr lang="en-US"/>
        </a:p>
      </dgm:t>
    </dgm:pt>
    <dgm:pt modelId="{BC88E729-FAB7-4B45-AE37-41948AEDAB64}">
      <dgm:prSet custT="1"/>
      <dgm:spPr/>
      <dgm:t>
        <a:bodyPr/>
        <a:lstStyle/>
        <a:p>
          <a:r>
            <a:rPr lang="hr-HR" sz="1300" dirty="0"/>
            <a:t>negativan EBITDA/iskazan gubitak u n-1</a:t>
          </a:r>
        </a:p>
      </dgm:t>
    </dgm:pt>
    <dgm:pt modelId="{7B239A61-3070-42BB-BFF4-5D4B23CA0A4A}" type="parTrans" cxnId="{D847B768-A27A-4AB9-95B8-296D71B0CA4B}">
      <dgm:prSet/>
      <dgm:spPr/>
      <dgm:t>
        <a:bodyPr/>
        <a:lstStyle/>
        <a:p>
          <a:endParaRPr lang="en-US"/>
        </a:p>
      </dgm:t>
    </dgm:pt>
    <dgm:pt modelId="{C2CE7D7C-DBE2-4CDB-B2BF-FFEEF44B411D}" type="sibTrans" cxnId="{D847B768-A27A-4AB9-95B8-296D71B0CA4B}">
      <dgm:prSet/>
      <dgm:spPr/>
      <dgm:t>
        <a:bodyPr/>
        <a:lstStyle/>
        <a:p>
          <a:endParaRPr lang="en-US"/>
        </a:p>
      </dgm:t>
    </dgm:pt>
    <dgm:pt modelId="{5A951985-6398-4CBD-9EEC-A49889D8E500}" type="pres">
      <dgm:prSet presAssocID="{79377F74-8746-4835-B6F7-58FA7D20B060}" presName="CompostProcess" presStyleCnt="0">
        <dgm:presLayoutVars>
          <dgm:dir/>
          <dgm:resizeHandles val="exact"/>
        </dgm:presLayoutVars>
      </dgm:prSet>
      <dgm:spPr/>
    </dgm:pt>
    <dgm:pt modelId="{A8E5FDD1-F0DA-49DD-B55B-300ADBC82AA9}" type="pres">
      <dgm:prSet presAssocID="{79377F74-8746-4835-B6F7-58FA7D20B060}" presName="arrow" presStyleLbl="bgShp" presStyleIdx="0" presStyleCnt="1" custScaleX="114012" custScaleY="95365" custLinFactNeighborX="2894" custLinFactNeighborY="1267"/>
      <dgm:spPr/>
    </dgm:pt>
    <dgm:pt modelId="{8CA5D8E1-ED49-42A8-AD42-D4F29F79C474}" type="pres">
      <dgm:prSet presAssocID="{79377F74-8746-4835-B6F7-58FA7D20B060}" presName="linearProcess" presStyleCnt="0"/>
      <dgm:spPr/>
    </dgm:pt>
    <dgm:pt modelId="{62E256B2-E416-4AFD-B0A1-4CCBA6ABE884}" type="pres">
      <dgm:prSet presAssocID="{2D75EAA8-4D03-4BE8-B120-B536638FF245}" presName="textNode" presStyleLbl="node1" presStyleIdx="0" presStyleCnt="4" custScaleY="138059" custLinFactX="-9566" custLinFactNeighborX="-100000">
        <dgm:presLayoutVars>
          <dgm:bulletEnabled val="1"/>
        </dgm:presLayoutVars>
      </dgm:prSet>
      <dgm:spPr/>
    </dgm:pt>
    <dgm:pt modelId="{4F55FF28-8550-445D-A4D4-F960615BA2B1}" type="pres">
      <dgm:prSet presAssocID="{AA4EAED3-7541-4F77-B213-A398E7B6081C}" presName="sibTrans" presStyleCnt="0"/>
      <dgm:spPr/>
    </dgm:pt>
    <dgm:pt modelId="{22165388-4F33-46F8-A96E-1335667DFC34}" type="pres">
      <dgm:prSet presAssocID="{ED93EE1B-9F54-4949-91D9-4677F3B79AEA}" presName="textNode" presStyleLbl="node1" presStyleIdx="1" presStyleCnt="4" custScaleY="138059">
        <dgm:presLayoutVars>
          <dgm:bulletEnabled val="1"/>
        </dgm:presLayoutVars>
      </dgm:prSet>
      <dgm:spPr/>
    </dgm:pt>
    <dgm:pt modelId="{8D8C5F85-E11E-4033-9FBC-55BAE42EDABC}" type="pres">
      <dgm:prSet presAssocID="{20656545-36C8-408E-BB6E-51147D98D61B}" presName="sibTrans" presStyleCnt="0"/>
      <dgm:spPr/>
    </dgm:pt>
    <dgm:pt modelId="{9DF19E8C-D4A8-48FE-AE64-C03FDC3F1EB5}" type="pres">
      <dgm:prSet presAssocID="{4B8BB191-2FFD-4E80-A9A9-9F7A2AC0E469}" presName="textNode" presStyleLbl="node1" presStyleIdx="2" presStyleCnt="4" custScaleY="139520" custLinFactNeighborX="-5247" custLinFactNeighborY="-1318">
        <dgm:presLayoutVars>
          <dgm:bulletEnabled val="1"/>
        </dgm:presLayoutVars>
      </dgm:prSet>
      <dgm:spPr/>
    </dgm:pt>
    <dgm:pt modelId="{3B6C187C-30CF-48D2-8A0B-5DABCB78AA19}" type="pres">
      <dgm:prSet presAssocID="{EB2C5A2E-FEA6-4570-B8A0-C59D73E8709B}" presName="sibTrans" presStyleCnt="0"/>
      <dgm:spPr/>
    </dgm:pt>
    <dgm:pt modelId="{9AA80136-D949-4032-806E-0744C29CEDD3}" type="pres">
      <dgm:prSet presAssocID="{BC88E729-FAB7-4B45-AE37-41948AEDAB64}" presName="textNode" presStyleLbl="node1" presStyleIdx="3" presStyleCnt="4" custScaleY="142930" custLinFactNeighborX="-35500" custLinFactNeighborY="487">
        <dgm:presLayoutVars>
          <dgm:bulletEnabled val="1"/>
        </dgm:presLayoutVars>
      </dgm:prSet>
      <dgm:spPr/>
    </dgm:pt>
  </dgm:ptLst>
  <dgm:cxnLst>
    <dgm:cxn modelId="{8E0A8D1C-1772-4F00-8453-791D8914BFFF}" type="presOf" srcId="{BC88E729-FAB7-4B45-AE37-41948AEDAB64}" destId="{9AA80136-D949-4032-806E-0744C29CEDD3}" srcOrd="0" destOrd="0" presId="urn:microsoft.com/office/officeart/2005/8/layout/hProcess9"/>
    <dgm:cxn modelId="{B779A42B-911B-4B2C-9706-3025BA85E8FA}" srcId="{79377F74-8746-4835-B6F7-58FA7D20B060}" destId="{2D75EAA8-4D03-4BE8-B120-B536638FF245}" srcOrd="0" destOrd="0" parTransId="{3E122792-019E-4E61-8999-D22543DFF4F3}" sibTransId="{AA4EAED3-7541-4F77-B213-A398E7B6081C}"/>
    <dgm:cxn modelId="{D847B768-A27A-4AB9-95B8-296D71B0CA4B}" srcId="{79377F74-8746-4835-B6F7-58FA7D20B060}" destId="{BC88E729-FAB7-4B45-AE37-41948AEDAB64}" srcOrd="3" destOrd="0" parTransId="{7B239A61-3070-42BB-BFF4-5D4B23CA0A4A}" sibTransId="{C2CE7D7C-DBE2-4CDB-B2BF-FFEEF44B411D}"/>
    <dgm:cxn modelId="{9CEC946C-1AD7-4844-BC96-832D481BD3B7}" srcId="{79377F74-8746-4835-B6F7-58FA7D20B060}" destId="{4B8BB191-2FFD-4E80-A9A9-9F7A2AC0E469}" srcOrd="2" destOrd="0" parTransId="{92778CD7-583A-4F62-BB73-4BE7C2B8A6A9}" sibTransId="{EB2C5A2E-FEA6-4570-B8A0-C59D73E8709B}"/>
    <dgm:cxn modelId="{72DA7E4D-8122-45ED-9193-6CDAB72FD8F4}" type="presOf" srcId="{4B8BB191-2FFD-4E80-A9A9-9F7A2AC0E469}" destId="{9DF19E8C-D4A8-48FE-AE64-C03FDC3F1EB5}" srcOrd="0" destOrd="0" presId="urn:microsoft.com/office/officeart/2005/8/layout/hProcess9"/>
    <dgm:cxn modelId="{41E44396-723A-4A7B-8276-384294DEB6EF}" srcId="{79377F74-8746-4835-B6F7-58FA7D20B060}" destId="{ED93EE1B-9F54-4949-91D9-4677F3B79AEA}" srcOrd="1" destOrd="0" parTransId="{054DEEE8-4EA3-4863-AF31-70354A8E9F28}" sibTransId="{20656545-36C8-408E-BB6E-51147D98D61B}"/>
    <dgm:cxn modelId="{6C8787AA-0E49-49F1-B01C-19CF6CB9774C}" type="presOf" srcId="{79377F74-8746-4835-B6F7-58FA7D20B060}" destId="{5A951985-6398-4CBD-9EEC-A49889D8E500}" srcOrd="0" destOrd="0" presId="urn:microsoft.com/office/officeart/2005/8/layout/hProcess9"/>
    <dgm:cxn modelId="{CD88B0B0-245B-434B-867F-4607E4FB0B90}" type="presOf" srcId="{ED93EE1B-9F54-4949-91D9-4677F3B79AEA}" destId="{22165388-4F33-46F8-A96E-1335667DFC34}" srcOrd="0" destOrd="0" presId="urn:microsoft.com/office/officeart/2005/8/layout/hProcess9"/>
    <dgm:cxn modelId="{D62BDAC6-4949-40E9-9914-B7E55752DF78}" type="presOf" srcId="{2D75EAA8-4D03-4BE8-B120-B536638FF245}" destId="{62E256B2-E416-4AFD-B0A1-4CCBA6ABE884}" srcOrd="0" destOrd="0" presId="urn:microsoft.com/office/officeart/2005/8/layout/hProcess9"/>
    <dgm:cxn modelId="{1451E619-BB29-47D1-9538-2DAB189E01EA}" type="presParOf" srcId="{5A951985-6398-4CBD-9EEC-A49889D8E500}" destId="{A8E5FDD1-F0DA-49DD-B55B-300ADBC82AA9}" srcOrd="0" destOrd="0" presId="urn:microsoft.com/office/officeart/2005/8/layout/hProcess9"/>
    <dgm:cxn modelId="{D3391620-1D73-4C9C-BB7D-7660EDB7EDD2}" type="presParOf" srcId="{5A951985-6398-4CBD-9EEC-A49889D8E500}" destId="{8CA5D8E1-ED49-42A8-AD42-D4F29F79C474}" srcOrd="1" destOrd="0" presId="urn:microsoft.com/office/officeart/2005/8/layout/hProcess9"/>
    <dgm:cxn modelId="{1DEF1977-726C-4FE5-92AE-A386FA5CF93C}" type="presParOf" srcId="{8CA5D8E1-ED49-42A8-AD42-D4F29F79C474}" destId="{62E256B2-E416-4AFD-B0A1-4CCBA6ABE884}" srcOrd="0" destOrd="0" presId="urn:microsoft.com/office/officeart/2005/8/layout/hProcess9"/>
    <dgm:cxn modelId="{79495882-4F8C-45AC-821E-19CC3C94B00E}" type="presParOf" srcId="{8CA5D8E1-ED49-42A8-AD42-D4F29F79C474}" destId="{4F55FF28-8550-445D-A4D4-F960615BA2B1}" srcOrd="1" destOrd="0" presId="urn:microsoft.com/office/officeart/2005/8/layout/hProcess9"/>
    <dgm:cxn modelId="{548E4869-6B25-49D3-96F1-9D93685B55E4}" type="presParOf" srcId="{8CA5D8E1-ED49-42A8-AD42-D4F29F79C474}" destId="{22165388-4F33-46F8-A96E-1335667DFC34}" srcOrd="2" destOrd="0" presId="urn:microsoft.com/office/officeart/2005/8/layout/hProcess9"/>
    <dgm:cxn modelId="{3AFB8910-86AE-48F0-8335-6A3D19075775}" type="presParOf" srcId="{8CA5D8E1-ED49-42A8-AD42-D4F29F79C474}" destId="{8D8C5F85-E11E-4033-9FBC-55BAE42EDABC}" srcOrd="3" destOrd="0" presId="urn:microsoft.com/office/officeart/2005/8/layout/hProcess9"/>
    <dgm:cxn modelId="{B6704CB1-4537-453D-B967-0163A0C08E5E}" type="presParOf" srcId="{8CA5D8E1-ED49-42A8-AD42-D4F29F79C474}" destId="{9DF19E8C-D4A8-48FE-AE64-C03FDC3F1EB5}" srcOrd="4" destOrd="0" presId="urn:microsoft.com/office/officeart/2005/8/layout/hProcess9"/>
    <dgm:cxn modelId="{1B6929B9-C0F0-4854-B73B-A8A2DB0E2F12}" type="presParOf" srcId="{8CA5D8E1-ED49-42A8-AD42-D4F29F79C474}" destId="{3B6C187C-30CF-48D2-8A0B-5DABCB78AA19}" srcOrd="5" destOrd="0" presId="urn:microsoft.com/office/officeart/2005/8/layout/hProcess9"/>
    <dgm:cxn modelId="{31D01690-31E7-4028-B1A5-FDA96BDB5E4E}" type="presParOf" srcId="{8CA5D8E1-ED49-42A8-AD42-D4F29F79C474}" destId="{9AA80136-D949-4032-806E-0744C29CEDD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BEC2C1-341E-4F55-8D24-05C126C53A48}"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FAE76092-3448-466F-9307-D6652276EA24}">
      <dgm:prSet custT="1"/>
      <dgm:spPr/>
      <dgm:t>
        <a:bodyPr/>
        <a:lstStyle/>
        <a:p>
          <a:r>
            <a:rPr lang="hr-HR" sz="1600" noProof="0" dirty="0">
              <a:latin typeface="+mn-lt"/>
            </a:rPr>
            <a:t>Predstečajni postupak, stečajni postupak</a:t>
          </a:r>
        </a:p>
      </dgm:t>
    </dgm:pt>
    <dgm:pt modelId="{42EB12B7-D53B-463F-BE4D-484712645EA8}" type="parTrans" cxnId="{7291C0DA-7205-49C5-8F50-21D53A470CC9}">
      <dgm:prSet/>
      <dgm:spPr/>
      <dgm:t>
        <a:bodyPr/>
        <a:lstStyle/>
        <a:p>
          <a:endParaRPr lang="en-US" sz="1600">
            <a:latin typeface="Century Gothic" panose="020B0502020202020204" pitchFamily="34" charset="0"/>
          </a:endParaRPr>
        </a:p>
      </dgm:t>
    </dgm:pt>
    <dgm:pt modelId="{ED9F0E30-AD21-49C1-B841-B6D6ED16F864}" type="sibTrans" cxnId="{7291C0DA-7205-49C5-8F50-21D53A470CC9}">
      <dgm:prSet custT="1"/>
      <dgm:spPr/>
      <dgm:t>
        <a:bodyPr/>
        <a:lstStyle/>
        <a:p>
          <a:endParaRPr lang="en-US" sz="1600">
            <a:latin typeface="Century Gothic" panose="020B0502020202020204" pitchFamily="34" charset="0"/>
          </a:endParaRPr>
        </a:p>
      </dgm:t>
    </dgm:pt>
    <dgm:pt modelId="{1CB3EDC5-9D23-429C-BEC2-1142EB5F38F9}">
      <dgm:prSet custT="1"/>
      <dgm:spPr/>
      <dgm:t>
        <a:bodyPr/>
        <a:lstStyle/>
        <a:p>
          <a:r>
            <a:rPr lang="hr-HR" sz="1600" noProof="0" dirty="0">
              <a:latin typeface="+mn-lt"/>
            </a:rPr>
            <a:t>Pravomoćna osuđujuća presuda za određena KD</a:t>
          </a:r>
        </a:p>
      </dgm:t>
    </dgm:pt>
    <dgm:pt modelId="{5F4D853E-95D4-46CC-8CC1-3300BC43BB76}" type="parTrans" cxnId="{F333CAB8-961C-4274-8C64-01C686C61853}">
      <dgm:prSet/>
      <dgm:spPr/>
      <dgm:t>
        <a:bodyPr/>
        <a:lstStyle/>
        <a:p>
          <a:endParaRPr lang="en-US" sz="1600">
            <a:latin typeface="Century Gothic" panose="020B0502020202020204" pitchFamily="34" charset="0"/>
          </a:endParaRPr>
        </a:p>
      </dgm:t>
    </dgm:pt>
    <dgm:pt modelId="{58543940-969E-48E0-8FF0-3DD833CC2E1D}" type="sibTrans" cxnId="{F333CAB8-961C-4274-8C64-01C686C61853}">
      <dgm:prSet custT="1"/>
      <dgm:spPr/>
      <dgm:t>
        <a:bodyPr/>
        <a:lstStyle/>
        <a:p>
          <a:endParaRPr lang="en-US" sz="1600">
            <a:latin typeface="Century Gothic" panose="020B0502020202020204" pitchFamily="34" charset="0"/>
          </a:endParaRPr>
        </a:p>
      </dgm:t>
    </dgm:pt>
    <dgm:pt modelId="{606C159A-2CAA-4197-8F1E-69BF0FFBCCFA}">
      <dgm:prSet custT="1"/>
      <dgm:spPr/>
      <dgm:t>
        <a:bodyPr/>
        <a:lstStyle/>
        <a:p>
          <a:r>
            <a:rPr lang="hr-HR" sz="1600" noProof="0" dirty="0">
              <a:latin typeface="+mn-lt"/>
            </a:rPr>
            <a:t>Kršenje etičkih standarda profesije</a:t>
          </a:r>
        </a:p>
      </dgm:t>
    </dgm:pt>
    <dgm:pt modelId="{204C81BB-F992-4D89-97A8-56D5052EBEC5}" type="parTrans" cxnId="{68AE4A83-9774-4B8A-A862-E3F8EC0C5E66}">
      <dgm:prSet/>
      <dgm:spPr/>
      <dgm:t>
        <a:bodyPr/>
        <a:lstStyle/>
        <a:p>
          <a:endParaRPr lang="en-US" sz="1600">
            <a:latin typeface="Century Gothic" panose="020B0502020202020204" pitchFamily="34" charset="0"/>
          </a:endParaRPr>
        </a:p>
      </dgm:t>
    </dgm:pt>
    <dgm:pt modelId="{48C19E48-5202-49E9-842F-182FD10307C3}" type="sibTrans" cxnId="{68AE4A83-9774-4B8A-A862-E3F8EC0C5E66}">
      <dgm:prSet custT="1"/>
      <dgm:spPr/>
      <dgm:t>
        <a:bodyPr/>
        <a:lstStyle/>
        <a:p>
          <a:endParaRPr lang="en-US" sz="1600">
            <a:latin typeface="Century Gothic" panose="020B0502020202020204" pitchFamily="34" charset="0"/>
          </a:endParaRPr>
        </a:p>
      </dgm:t>
    </dgm:pt>
    <dgm:pt modelId="{243E70D8-C87F-42E0-9148-7807A52F2E4D}">
      <dgm:prSet custT="1"/>
      <dgm:spPr/>
      <dgm:t>
        <a:bodyPr/>
        <a:lstStyle/>
        <a:p>
          <a:r>
            <a:rPr lang="hr-HR" sz="1600" noProof="0" dirty="0">
              <a:latin typeface="+mn-lt"/>
            </a:rPr>
            <a:t>Pravomoćna presuda za povredu načela Ugovora o EU I Povelje EU </a:t>
          </a:r>
        </a:p>
      </dgm:t>
    </dgm:pt>
    <dgm:pt modelId="{6D327D72-A1CE-437D-AD78-7609AD54674C}" type="parTrans" cxnId="{2B0D27CD-AA62-4580-997A-BB9605950220}">
      <dgm:prSet/>
      <dgm:spPr/>
      <dgm:t>
        <a:bodyPr/>
        <a:lstStyle/>
        <a:p>
          <a:endParaRPr lang="en-US" sz="1600">
            <a:latin typeface="Century Gothic" panose="020B0502020202020204" pitchFamily="34" charset="0"/>
          </a:endParaRPr>
        </a:p>
      </dgm:t>
    </dgm:pt>
    <dgm:pt modelId="{274B85E0-4FE4-4C11-9C98-E718C95ABA1A}" type="sibTrans" cxnId="{2B0D27CD-AA62-4580-997A-BB9605950220}">
      <dgm:prSet custT="1"/>
      <dgm:spPr/>
      <dgm:t>
        <a:bodyPr/>
        <a:lstStyle/>
        <a:p>
          <a:endParaRPr lang="en-US" sz="1600">
            <a:latin typeface="Century Gothic" panose="020B0502020202020204" pitchFamily="34" charset="0"/>
          </a:endParaRPr>
        </a:p>
      </dgm:t>
    </dgm:pt>
    <dgm:pt modelId="{709B22F7-B008-4AFF-B3BC-29CCD227DCEA}">
      <dgm:prSet custT="1"/>
      <dgm:spPr/>
      <dgm:t>
        <a:bodyPr/>
        <a:lstStyle/>
        <a:p>
          <a:r>
            <a:rPr lang="hr-HR" sz="1600" noProof="0" dirty="0">
              <a:latin typeface="+mn-lt"/>
            </a:rPr>
            <a:t>Neispunjenje isplate plaće zaposlenicima, doprinosa, poreza</a:t>
          </a:r>
        </a:p>
      </dgm:t>
    </dgm:pt>
    <dgm:pt modelId="{179EDA67-6F34-424F-AA82-3231C7F22F7E}" type="parTrans" cxnId="{A786190F-1318-406D-9EF8-51EBDCED91B9}">
      <dgm:prSet/>
      <dgm:spPr/>
      <dgm:t>
        <a:bodyPr/>
        <a:lstStyle/>
        <a:p>
          <a:endParaRPr lang="en-US" sz="1600">
            <a:latin typeface="Century Gothic" panose="020B0502020202020204" pitchFamily="34" charset="0"/>
          </a:endParaRPr>
        </a:p>
      </dgm:t>
    </dgm:pt>
    <dgm:pt modelId="{00E365FA-2A2B-4E5E-A299-38A90BDDFA5A}" type="sibTrans" cxnId="{A786190F-1318-406D-9EF8-51EBDCED91B9}">
      <dgm:prSet custT="1"/>
      <dgm:spPr/>
      <dgm:t>
        <a:bodyPr/>
        <a:lstStyle/>
        <a:p>
          <a:endParaRPr lang="en-US" sz="1600">
            <a:latin typeface="Century Gothic" panose="020B0502020202020204" pitchFamily="34" charset="0"/>
          </a:endParaRPr>
        </a:p>
      </dgm:t>
    </dgm:pt>
    <dgm:pt modelId="{55C46892-E0A6-4A1E-944F-7DEEF9970BBF}">
      <dgm:prSet custT="1"/>
      <dgm:spPr/>
      <dgm:t>
        <a:bodyPr/>
        <a:lstStyle/>
        <a:p>
          <a:r>
            <a:rPr lang="hr-HR" sz="1500" noProof="0" dirty="0">
              <a:latin typeface="+mn-lt"/>
            </a:rPr>
            <a:t>Osnivanje fiktivnog gospodarskog subjekta radi izbjegavanja obaveza</a:t>
          </a:r>
        </a:p>
      </dgm:t>
    </dgm:pt>
    <dgm:pt modelId="{6B52645F-26A8-4B80-AFC1-0F86CB90064B}" type="parTrans" cxnId="{2D96DB53-C873-48F4-84B8-A95717C9E360}">
      <dgm:prSet/>
      <dgm:spPr/>
      <dgm:t>
        <a:bodyPr/>
        <a:lstStyle/>
        <a:p>
          <a:endParaRPr lang="en-US" sz="1600">
            <a:latin typeface="Century Gothic" panose="020B0502020202020204" pitchFamily="34" charset="0"/>
          </a:endParaRPr>
        </a:p>
      </dgm:t>
    </dgm:pt>
    <dgm:pt modelId="{E827B629-3BC9-4143-B0C3-D242A4136FDD}" type="sibTrans" cxnId="{2D96DB53-C873-48F4-84B8-A95717C9E360}">
      <dgm:prSet custT="1"/>
      <dgm:spPr/>
      <dgm:t>
        <a:bodyPr/>
        <a:lstStyle/>
        <a:p>
          <a:endParaRPr lang="en-US" sz="1600">
            <a:latin typeface="Century Gothic" panose="020B0502020202020204" pitchFamily="34" charset="0"/>
          </a:endParaRPr>
        </a:p>
      </dgm:t>
    </dgm:pt>
    <dgm:pt modelId="{5FB91BD1-36F0-44EC-BCA1-8F136552334F}">
      <dgm:prSet custT="1"/>
      <dgm:spPr/>
      <dgm:t>
        <a:bodyPr/>
        <a:lstStyle/>
        <a:p>
          <a:r>
            <a:rPr lang="hr-HR" sz="1600" noProof="0" dirty="0">
              <a:latin typeface="+mn-lt"/>
            </a:rPr>
            <a:t>Sukob interesa</a:t>
          </a:r>
        </a:p>
      </dgm:t>
    </dgm:pt>
    <dgm:pt modelId="{BF8D1AA0-02C9-4108-9DFE-C13E068139B4}" type="parTrans" cxnId="{7AC0E925-264A-43AB-8113-BCCF65C61405}">
      <dgm:prSet/>
      <dgm:spPr/>
      <dgm:t>
        <a:bodyPr/>
        <a:lstStyle/>
        <a:p>
          <a:endParaRPr lang="en-US" sz="1600">
            <a:latin typeface="Century Gothic" panose="020B0502020202020204" pitchFamily="34" charset="0"/>
          </a:endParaRPr>
        </a:p>
      </dgm:t>
    </dgm:pt>
    <dgm:pt modelId="{610B6E91-40F9-42DA-B5D0-68C2B14CFB10}" type="sibTrans" cxnId="{7AC0E925-264A-43AB-8113-BCCF65C61405}">
      <dgm:prSet custT="1"/>
      <dgm:spPr/>
      <dgm:t>
        <a:bodyPr/>
        <a:lstStyle/>
        <a:p>
          <a:endParaRPr lang="en-US" sz="1600">
            <a:latin typeface="Century Gothic" panose="020B0502020202020204" pitchFamily="34" charset="0"/>
          </a:endParaRPr>
        </a:p>
      </dgm:t>
    </dgm:pt>
    <dgm:pt modelId="{323A425F-5FB0-46F6-A36A-761C4B264BD7}">
      <dgm:prSet custT="1"/>
      <dgm:spPr/>
      <dgm:t>
        <a:bodyPr/>
        <a:lstStyle/>
        <a:p>
          <a:r>
            <a:rPr lang="hr-HR" sz="1600" noProof="0" dirty="0">
              <a:latin typeface="+mn-lt"/>
            </a:rPr>
            <a:t>Neispunjavanje obveza u skladu s naloženim povratom</a:t>
          </a:r>
        </a:p>
      </dgm:t>
    </dgm:pt>
    <dgm:pt modelId="{82CE7D6F-E12B-4593-BE33-8C3AD1AE9D73}" type="parTrans" cxnId="{A2D61868-34CC-4F2C-B5B4-1CA283E3522A}">
      <dgm:prSet/>
      <dgm:spPr/>
      <dgm:t>
        <a:bodyPr/>
        <a:lstStyle/>
        <a:p>
          <a:endParaRPr lang="en-US" sz="1600">
            <a:latin typeface="Century Gothic" panose="020B0502020202020204" pitchFamily="34" charset="0"/>
          </a:endParaRPr>
        </a:p>
      </dgm:t>
    </dgm:pt>
    <dgm:pt modelId="{125C0DAE-E5F6-463C-9338-55E570C5CA55}" type="sibTrans" cxnId="{A2D61868-34CC-4F2C-B5B4-1CA283E3522A}">
      <dgm:prSet custT="1"/>
      <dgm:spPr/>
      <dgm:t>
        <a:bodyPr/>
        <a:lstStyle/>
        <a:p>
          <a:endParaRPr lang="en-US" sz="1600">
            <a:latin typeface="Century Gothic" panose="020B0502020202020204" pitchFamily="34" charset="0"/>
          </a:endParaRPr>
        </a:p>
      </dgm:t>
    </dgm:pt>
    <dgm:pt modelId="{296886FF-9B98-4A3C-A214-43964E90EA89}">
      <dgm:prSet custT="1"/>
      <dgm:spPr/>
      <dgm:t>
        <a:bodyPr/>
        <a:lstStyle/>
        <a:p>
          <a:r>
            <a:rPr lang="hr-HR" sz="1600" noProof="0" dirty="0">
              <a:latin typeface="+mn-lt"/>
            </a:rPr>
            <a:t>Nije registriran za prihvatljive djelatnosti u kojima provodi projekt</a:t>
          </a:r>
        </a:p>
      </dgm:t>
    </dgm:pt>
    <dgm:pt modelId="{BAAC12A5-8363-45E0-9082-45C16C4DF589}" type="parTrans" cxnId="{43F6353E-E7B7-4EB1-A3EE-7A95C20B7699}">
      <dgm:prSet/>
      <dgm:spPr/>
      <dgm:t>
        <a:bodyPr/>
        <a:lstStyle/>
        <a:p>
          <a:endParaRPr lang="en-US" sz="1600">
            <a:latin typeface="Century Gothic" panose="020B0502020202020204" pitchFamily="34" charset="0"/>
          </a:endParaRPr>
        </a:p>
      </dgm:t>
    </dgm:pt>
    <dgm:pt modelId="{EBBCA146-8E1A-49C5-A806-E98897019372}" type="sibTrans" cxnId="{43F6353E-E7B7-4EB1-A3EE-7A95C20B7699}">
      <dgm:prSet custT="1"/>
      <dgm:spPr/>
      <dgm:t>
        <a:bodyPr/>
        <a:lstStyle/>
        <a:p>
          <a:endParaRPr lang="en-US" sz="1600">
            <a:latin typeface="Century Gothic" panose="020B0502020202020204" pitchFamily="34" charset="0"/>
          </a:endParaRPr>
        </a:p>
      </dgm:t>
    </dgm:pt>
    <dgm:pt modelId="{792B785D-B5C6-4B3B-9E11-1F16E0E2CEF7}">
      <dgm:prSet custT="1"/>
      <dgm:spPr/>
      <dgm:t>
        <a:bodyPr/>
        <a:lstStyle/>
        <a:p>
          <a:r>
            <a:rPr lang="hr-HR" sz="1600" noProof="0" dirty="0">
              <a:latin typeface="+mn-lt"/>
            </a:rPr>
            <a:t>Dostavljene lažne informacije</a:t>
          </a:r>
        </a:p>
      </dgm:t>
    </dgm:pt>
    <dgm:pt modelId="{43868C15-122B-42E3-9E62-9655C96B61F1}" type="parTrans" cxnId="{C267D5D7-5A79-4615-9A11-F96B4614730C}">
      <dgm:prSet/>
      <dgm:spPr/>
      <dgm:t>
        <a:bodyPr/>
        <a:lstStyle/>
        <a:p>
          <a:endParaRPr lang="en-US" sz="1600">
            <a:latin typeface="Century Gothic" panose="020B0502020202020204" pitchFamily="34" charset="0"/>
          </a:endParaRPr>
        </a:p>
      </dgm:t>
    </dgm:pt>
    <dgm:pt modelId="{B8A21602-5AA2-414D-AFB4-3AE9642A150E}" type="sibTrans" cxnId="{C267D5D7-5A79-4615-9A11-F96B4614730C}">
      <dgm:prSet custT="1"/>
      <dgm:spPr/>
      <dgm:t>
        <a:bodyPr/>
        <a:lstStyle/>
        <a:p>
          <a:endParaRPr lang="en-US" sz="1600">
            <a:latin typeface="Century Gothic" panose="020B0502020202020204" pitchFamily="34" charset="0"/>
          </a:endParaRPr>
        </a:p>
      </dgm:t>
    </dgm:pt>
    <dgm:pt modelId="{ED29AD7B-DB4E-43A5-A847-34787225C019}">
      <dgm:prSet custT="1"/>
      <dgm:spPr/>
      <dgm:t>
        <a:bodyPr/>
        <a:lstStyle/>
        <a:p>
          <a:r>
            <a:rPr lang="hr-HR" sz="1600" noProof="0" dirty="0">
              <a:latin typeface="+mn-lt"/>
            </a:rPr>
            <a:t>Nema stabilne i dostatne izvore financiranja</a:t>
          </a:r>
        </a:p>
      </dgm:t>
    </dgm:pt>
    <dgm:pt modelId="{F2DF3266-E483-4588-977E-C3DBDCDA2654}" type="parTrans" cxnId="{A7D21633-F0ED-437B-9C3F-F27BC3CE78E8}">
      <dgm:prSet/>
      <dgm:spPr/>
      <dgm:t>
        <a:bodyPr/>
        <a:lstStyle/>
        <a:p>
          <a:endParaRPr lang="en-US" sz="1600">
            <a:latin typeface="Century Gothic" panose="020B0502020202020204" pitchFamily="34" charset="0"/>
          </a:endParaRPr>
        </a:p>
      </dgm:t>
    </dgm:pt>
    <dgm:pt modelId="{1CC08A43-6E62-4F2B-82AA-AC784D66C4CD}" type="sibTrans" cxnId="{A7D21633-F0ED-437B-9C3F-F27BC3CE78E8}">
      <dgm:prSet custT="1"/>
      <dgm:spPr/>
      <dgm:t>
        <a:bodyPr/>
        <a:lstStyle/>
        <a:p>
          <a:endParaRPr lang="en-US" sz="1600">
            <a:latin typeface="Century Gothic" panose="020B0502020202020204" pitchFamily="34" charset="0"/>
          </a:endParaRPr>
        </a:p>
      </dgm:t>
    </dgm:pt>
    <dgm:pt modelId="{03AF2AD9-79A3-47AD-B829-C6AF3E5A8FD7}">
      <dgm:prSet custT="1"/>
      <dgm:spPr/>
      <dgm:t>
        <a:bodyPr/>
        <a:lstStyle/>
        <a:p>
          <a:r>
            <a:rPr lang="hr-HR" sz="1400" noProof="0" dirty="0">
              <a:latin typeface="+mn-lt"/>
            </a:rPr>
            <a:t>Dvostruko financiranje</a:t>
          </a:r>
        </a:p>
      </dgm:t>
    </dgm:pt>
    <dgm:pt modelId="{D20CDD52-68E9-4478-89CA-EF29C55000A0}" type="parTrans" cxnId="{AE395786-FDC6-422E-84ED-66718E4F3151}">
      <dgm:prSet/>
      <dgm:spPr/>
      <dgm:t>
        <a:bodyPr/>
        <a:lstStyle/>
        <a:p>
          <a:endParaRPr lang="en-US" sz="1600">
            <a:latin typeface="Century Gothic" panose="020B0502020202020204" pitchFamily="34" charset="0"/>
          </a:endParaRPr>
        </a:p>
      </dgm:t>
    </dgm:pt>
    <dgm:pt modelId="{99499DEE-FC50-49A5-951F-CF862C42134A}" type="sibTrans" cxnId="{AE395786-FDC6-422E-84ED-66718E4F3151}">
      <dgm:prSet custT="1"/>
      <dgm:spPr/>
      <dgm:t>
        <a:bodyPr/>
        <a:lstStyle/>
        <a:p>
          <a:endParaRPr lang="en-US" sz="1600">
            <a:latin typeface="Century Gothic" panose="020B0502020202020204" pitchFamily="34" charset="0"/>
          </a:endParaRPr>
        </a:p>
      </dgm:t>
    </dgm:pt>
    <dgm:pt modelId="{74B61320-F772-467E-B1A4-1CA1EFB4CC48}">
      <dgm:prSet custT="1"/>
      <dgm:spPr/>
      <dgm:t>
        <a:bodyPr/>
        <a:lstStyle/>
        <a:p>
          <a:r>
            <a:rPr lang="hr-HR" sz="1600" noProof="0" dirty="0">
              <a:latin typeface="+mn-lt"/>
            </a:rPr>
            <a:t>Paušalni obrt, udruga ili dobrotvorna organizacija</a:t>
          </a:r>
        </a:p>
      </dgm:t>
    </dgm:pt>
    <dgm:pt modelId="{99B7BB65-1F3D-4E0F-B17B-4BF71FC837EB}" type="parTrans" cxnId="{7065D811-9B95-4E0C-B318-591ADCFD316A}">
      <dgm:prSet/>
      <dgm:spPr/>
      <dgm:t>
        <a:bodyPr/>
        <a:lstStyle/>
        <a:p>
          <a:endParaRPr lang="en-US" sz="1600">
            <a:latin typeface="Century Gothic" panose="020B0502020202020204" pitchFamily="34" charset="0"/>
          </a:endParaRPr>
        </a:p>
      </dgm:t>
    </dgm:pt>
    <dgm:pt modelId="{5C0C2B34-325B-48A2-A1D1-A3B6B433C73B}" type="sibTrans" cxnId="{7065D811-9B95-4E0C-B318-591ADCFD316A}">
      <dgm:prSet/>
      <dgm:spPr/>
      <dgm:t>
        <a:bodyPr/>
        <a:lstStyle/>
        <a:p>
          <a:endParaRPr lang="en-US" sz="1600">
            <a:latin typeface="Century Gothic" panose="020B0502020202020204" pitchFamily="34" charset="0"/>
          </a:endParaRPr>
        </a:p>
      </dgm:t>
    </dgm:pt>
    <dgm:pt modelId="{DA9A783D-1888-4A43-9A0A-213B46D3651A}">
      <dgm:prSet custT="1"/>
      <dgm:spPr/>
      <dgm:t>
        <a:bodyPr/>
        <a:lstStyle/>
        <a:p>
          <a:r>
            <a:rPr lang="hr-HR" sz="1200" noProof="0" dirty="0"/>
            <a:t>N</a:t>
          </a:r>
          <a:r>
            <a:rPr lang="hr-HR" sz="1300" noProof="0" dirty="0"/>
            <a:t>ije registriran za obavljanje gospodarske djelatnosti najmanje     1 godinu prije dana predaje projektnog prijedloga</a:t>
          </a:r>
        </a:p>
      </dgm:t>
    </dgm:pt>
    <dgm:pt modelId="{B18359C4-347C-4C41-A734-F58349ADC168}" type="parTrans" cxnId="{489636D9-2B0E-49EE-BAB5-0E2867A2482E}">
      <dgm:prSet/>
      <dgm:spPr/>
      <dgm:t>
        <a:bodyPr/>
        <a:lstStyle/>
        <a:p>
          <a:endParaRPr lang="en-US"/>
        </a:p>
      </dgm:t>
    </dgm:pt>
    <dgm:pt modelId="{7F0CA7C6-94DF-4F5D-8588-7204D6FE42C1}" type="sibTrans" cxnId="{489636D9-2B0E-49EE-BAB5-0E2867A2482E}">
      <dgm:prSet/>
      <dgm:spPr/>
      <dgm:t>
        <a:bodyPr/>
        <a:lstStyle/>
        <a:p>
          <a:endParaRPr lang="en-US"/>
        </a:p>
      </dgm:t>
    </dgm:pt>
    <dgm:pt modelId="{A0A9D035-F6A1-4FA3-85EF-62FE486BD292}">
      <dgm:prSet/>
      <dgm:spPr/>
      <dgm:t>
        <a:bodyPr/>
        <a:lstStyle/>
        <a:p>
          <a:r>
            <a:rPr lang="hr-HR" noProof="0" dirty="0"/>
            <a:t>Nema niti jednog zaposlenog na temelju sati rada za zadnje odobreno računovodstveno razdoblje</a:t>
          </a:r>
        </a:p>
      </dgm:t>
    </dgm:pt>
    <dgm:pt modelId="{35789474-A92B-4A10-815B-84D054BEBCFC}" type="parTrans" cxnId="{1D7F538B-9BBE-40B8-AA3D-0FA29B2C2B8A}">
      <dgm:prSet/>
      <dgm:spPr/>
      <dgm:t>
        <a:bodyPr/>
        <a:lstStyle/>
        <a:p>
          <a:endParaRPr lang="en-US"/>
        </a:p>
      </dgm:t>
    </dgm:pt>
    <dgm:pt modelId="{536736E6-241F-4904-B488-A847FC8DA97D}" type="sibTrans" cxnId="{1D7F538B-9BBE-40B8-AA3D-0FA29B2C2B8A}">
      <dgm:prSet/>
      <dgm:spPr/>
      <dgm:t>
        <a:bodyPr/>
        <a:lstStyle/>
        <a:p>
          <a:endParaRPr lang="en-US"/>
        </a:p>
      </dgm:t>
    </dgm:pt>
    <dgm:pt modelId="{AF45071E-2086-47B5-8EE6-0D52DADEDE2D}">
      <dgm:prSet custT="1"/>
      <dgm:spPr/>
      <dgm:t>
        <a:bodyPr/>
        <a:lstStyle/>
        <a:p>
          <a:r>
            <a:rPr lang="hr-HR" sz="1600" noProof="0" dirty="0"/>
            <a:t>Ima negativan EBITDA ili iskazan gubitak  u n-1</a:t>
          </a:r>
        </a:p>
      </dgm:t>
    </dgm:pt>
    <dgm:pt modelId="{52614C6D-0829-4FDE-8140-473BA23631CC}" type="parTrans" cxnId="{D0561B47-C619-4C22-98C7-7C4CDB3C3E20}">
      <dgm:prSet/>
      <dgm:spPr/>
      <dgm:t>
        <a:bodyPr/>
        <a:lstStyle/>
        <a:p>
          <a:endParaRPr lang="hr-HR"/>
        </a:p>
      </dgm:t>
    </dgm:pt>
    <dgm:pt modelId="{1EC8DF32-F60F-42EC-AB8D-1D150ED1300D}" type="sibTrans" cxnId="{D0561B47-C619-4C22-98C7-7C4CDB3C3E20}">
      <dgm:prSet/>
      <dgm:spPr/>
      <dgm:t>
        <a:bodyPr/>
        <a:lstStyle/>
        <a:p>
          <a:endParaRPr lang="en-US"/>
        </a:p>
      </dgm:t>
    </dgm:pt>
    <dgm:pt modelId="{11119427-4B53-4D54-8BAC-A7BD47B720BD}">
      <dgm:prSet custT="1"/>
      <dgm:spPr/>
      <dgm:t>
        <a:bodyPr/>
        <a:lstStyle/>
        <a:p>
          <a:r>
            <a:rPr lang="hr-HR" sz="1600" noProof="0" dirty="0"/>
            <a:t>Poduzetnik u teškoćama</a:t>
          </a:r>
        </a:p>
      </dgm:t>
    </dgm:pt>
    <dgm:pt modelId="{74DA5456-715D-40F0-B556-2C5A1C232B01}" type="parTrans" cxnId="{BCAE60FA-695B-4284-8530-4DCA731BC7FA}">
      <dgm:prSet/>
      <dgm:spPr/>
      <dgm:t>
        <a:bodyPr/>
        <a:lstStyle/>
        <a:p>
          <a:endParaRPr lang="hr-HR"/>
        </a:p>
      </dgm:t>
    </dgm:pt>
    <dgm:pt modelId="{94F0C01E-A6E2-4E60-B7AA-BD0B289A42A0}" type="sibTrans" cxnId="{BCAE60FA-695B-4284-8530-4DCA731BC7FA}">
      <dgm:prSet/>
      <dgm:spPr/>
      <dgm:t>
        <a:bodyPr/>
        <a:lstStyle/>
        <a:p>
          <a:endParaRPr lang="en-US"/>
        </a:p>
      </dgm:t>
    </dgm:pt>
    <dgm:pt modelId="{454FA25E-6E7A-40E3-9E55-F561C2121577}">
      <dgm:prSet custT="1"/>
      <dgm:spPr/>
      <dgm:t>
        <a:bodyPr/>
        <a:lstStyle/>
        <a:p>
          <a:r>
            <a:rPr lang="hr-HR" sz="1400" noProof="0" dirty="0"/>
            <a:t>Nije dokazao zatvorenu financijsku konstrukciju</a:t>
          </a:r>
        </a:p>
      </dgm:t>
    </dgm:pt>
    <dgm:pt modelId="{88B0A8A8-E0DD-4CB7-8C3D-9E1617D3CD22}" type="parTrans" cxnId="{D3F2110A-5B8D-4FF9-8082-06BB4A06DFEB}">
      <dgm:prSet/>
      <dgm:spPr/>
      <dgm:t>
        <a:bodyPr/>
        <a:lstStyle/>
        <a:p>
          <a:endParaRPr lang="hr-HR"/>
        </a:p>
      </dgm:t>
    </dgm:pt>
    <dgm:pt modelId="{DFEB5D22-F0D9-4FD7-A7DD-D51C0CD0EC45}" type="sibTrans" cxnId="{D3F2110A-5B8D-4FF9-8082-06BB4A06DFEB}">
      <dgm:prSet/>
      <dgm:spPr/>
      <dgm:t>
        <a:bodyPr/>
        <a:lstStyle/>
        <a:p>
          <a:endParaRPr lang="hr-HR"/>
        </a:p>
      </dgm:t>
    </dgm:pt>
    <dgm:pt modelId="{2F4FE2A6-5BF3-4B1E-8E61-4E12BF07DAF9}" type="pres">
      <dgm:prSet presAssocID="{76BEC2C1-341E-4F55-8D24-05C126C53A48}" presName="Name0" presStyleCnt="0">
        <dgm:presLayoutVars>
          <dgm:dir/>
          <dgm:resizeHandles val="exact"/>
        </dgm:presLayoutVars>
      </dgm:prSet>
      <dgm:spPr/>
    </dgm:pt>
    <dgm:pt modelId="{14B845F4-D5E0-48F3-A697-0A2A31924A70}" type="pres">
      <dgm:prSet presAssocID="{FAE76092-3448-466F-9307-D6652276EA24}" presName="node" presStyleLbl="node1" presStyleIdx="0" presStyleCnt="18" custLinFactNeighborX="-1267" custLinFactNeighborY="-278">
        <dgm:presLayoutVars>
          <dgm:bulletEnabled val="1"/>
        </dgm:presLayoutVars>
      </dgm:prSet>
      <dgm:spPr/>
    </dgm:pt>
    <dgm:pt modelId="{E82465F5-33DB-4CE3-BC84-A02FB34462E4}" type="pres">
      <dgm:prSet presAssocID="{ED9F0E30-AD21-49C1-B841-B6D6ED16F864}" presName="sibTrans" presStyleLbl="sibTrans1D1" presStyleIdx="0" presStyleCnt="17"/>
      <dgm:spPr/>
    </dgm:pt>
    <dgm:pt modelId="{B4BB9CF5-EEBC-4309-AB85-D784365E9E16}" type="pres">
      <dgm:prSet presAssocID="{ED9F0E30-AD21-49C1-B841-B6D6ED16F864}" presName="connectorText" presStyleLbl="sibTrans1D1" presStyleIdx="0" presStyleCnt="17"/>
      <dgm:spPr/>
    </dgm:pt>
    <dgm:pt modelId="{345148A7-BCC5-46E1-8641-89647901C5ED}" type="pres">
      <dgm:prSet presAssocID="{1CB3EDC5-9D23-429C-BEC2-1142EB5F38F9}" presName="node" presStyleLbl="node1" presStyleIdx="1" presStyleCnt="18" custLinFactNeighborX="-1267" custLinFactNeighborY="-278">
        <dgm:presLayoutVars>
          <dgm:bulletEnabled val="1"/>
        </dgm:presLayoutVars>
      </dgm:prSet>
      <dgm:spPr/>
    </dgm:pt>
    <dgm:pt modelId="{2EBF685B-79DB-47E7-ACB5-25908764C908}" type="pres">
      <dgm:prSet presAssocID="{58543940-969E-48E0-8FF0-3DD833CC2E1D}" presName="sibTrans" presStyleLbl="sibTrans1D1" presStyleIdx="1" presStyleCnt="17"/>
      <dgm:spPr/>
    </dgm:pt>
    <dgm:pt modelId="{DD3BF8EC-B4D9-432A-A9F4-B2B03E86734D}" type="pres">
      <dgm:prSet presAssocID="{58543940-969E-48E0-8FF0-3DD833CC2E1D}" presName="connectorText" presStyleLbl="sibTrans1D1" presStyleIdx="1" presStyleCnt="17"/>
      <dgm:spPr/>
    </dgm:pt>
    <dgm:pt modelId="{56D86A4A-D860-4D20-8315-7BD7A645F5D7}" type="pres">
      <dgm:prSet presAssocID="{606C159A-2CAA-4197-8F1E-69BF0FFBCCFA}" presName="node" presStyleLbl="node1" presStyleIdx="2" presStyleCnt="18" custLinFactNeighborX="-1267" custLinFactNeighborY="-278">
        <dgm:presLayoutVars>
          <dgm:bulletEnabled val="1"/>
        </dgm:presLayoutVars>
      </dgm:prSet>
      <dgm:spPr/>
    </dgm:pt>
    <dgm:pt modelId="{94EC575B-716F-486F-9FF5-2301A48CF3DF}" type="pres">
      <dgm:prSet presAssocID="{48C19E48-5202-49E9-842F-182FD10307C3}" presName="sibTrans" presStyleLbl="sibTrans1D1" presStyleIdx="2" presStyleCnt="17"/>
      <dgm:spPr/>
    </dgm:pt>
    <dgm:pt modelId="{2A8C9D88-EB68-4428-9064-F3F89866927D}" type="pres">
      <dgm:prSet presAssocID="{48C19E48-5202-49E9-842F-182FD10307C3}" presName="connectorText" presStyleLbl="sibTrans1D1" presStyleIdx="2" presStyleCnt="17"/>
      <dgm:spPr/>
    </dgm:pt>
    <dgm:pt modelId="{681A5737-0AD5-4F3E-9CD6-3B0789048B3E}" type="pres">
      <dgm:prSet presAssocID="{243E70D8-C87F-42E0-9148-7807A52F2E4D}" presName="node" presStyleLbl="node1" presStyleIdx="3" presStyleCnt="18" custLinFactNeighborX="-1267" custLinFactNeighborY="-278">
        <dgm:presLayoutVars>
          <dgm:bulletEnabled val="1"/>
        </dgm:presLayoutVars>
      </dgm:prSet>
      <dgm:spPr/>
    </dgm:pt>
    <dgm:pt modelId="{EF160811-5D00-4E5B-9A6E-D3552EB61CAD}" type="pres">
      <dgm:prSet presAssocID="{274B85E0-4FE4-4C11-9C98-E718C95ABA1A}" presName="sibTrans" presStyleLbl="sibTrans1D1" presStyleIdx="3" presStyleCnt="17"/>
      <dgm:spPr/>
    </dgm:pt>
    <dgm:pt modelId="{C76B6AB6-9445-4279-8B24-5B84DF58B6AA}" type="pres">
      <dgm:prSet presAssocID="{274B85E0-4FE4-4C11-9C98-E718C95ABA1A}" presName="connectorText" presStyleLbl="sibTrans1D1" presStyleIdx="3" presStyleCnt="17"/>
      <dgm:spPr/>
    </dgm:pt>
    <dgm:pt modelId="{A1D065C0-8D59-4977-91BE-4D62B7C09DE3}" type="pres">
      <dgm:prSet presAssocID="{709B22F7-B008-4AFF-B3BC-29CCD227DCEA}" presName="node" presStyleLbl="node1" presStyleIdx="4" presStyleCnt="18" custLinFactNeighborX="-1267" custLinFactNeighborY="-278">
        <dgm:presLayoutVars>
          <dgm:bulletEnabled val="1"/>
        </dgm:presLayoutVars>
      </dgm:prSet>
      <dgm:spPr/>
    </dgm:pt>
    <dgm:pt modelId="{C9999512-77C4-4D31-B76A-98787D3C2315}" type="pres">
      <dgm:prSet presAssocID="{00E365FA-2A2B-4E5E-A299-38A90BDDFA5A}" presName="sibTrans" presStyleLbl="sibTrans1D1" presStyleIdx="4" presStyleCnt="17"/>
      <dgm:spPr/>
    </dgm:pt>
    <dgm:pt modelId="{66806D18-139B-4953-9B2A-9E52FF5470A3}" type="pres">
      <dgm:prSet presAssocID="{00E365FA-2A2B-4E5E-A299-38A90BDDFA5A}" presName="connectorText" presStyleLbl="sibTrans1D1" presStyleIdx="4" presStyleCnt="17"/>
      <dgm:spPr/>
    </dgm:pt>
    <dgm:pt modelId="{B5B41842-C039-421B-A3D3-2FA7659A7197}" type="pres">
      <dgm:prSet presAssocID="{55C46892-E0A6-4A1E-944F-7DEEF9970BBF}" presName="node" presStyleLbl="node1" presStyleIdx="5" presStyleCnt="18" custLinFactNeighborX="-1752" custLinFactNeighborY="-7816">
        <dgm:presLayoutVars>
          <dgm:bulletEnabled val="1"/>
        </dgm:presLayoutVars>
      </dgm:prSet>
      <dgm:spPr/>
    </dgm:pt>
    <dgm:pt modelId="{607EDCE4-3604-4B63-BE3A-E504AF0EEC47}" type="pres">
      <dgm:prSet presAssocID="{E827B629-3BC9-4143-B0C3-D242A4136FDD}" presName="sibTrans" presStyleLbl="sibTrans1D1" presStyleIdx="5" presStyleCnt="17"/>
      <dgm:spPr/>
    </dgm:pt>
    <dgm:pt modelId="{9F9E6DE7-A195-4C7D-A823-14A149878180}" type="pres">
      <dgm:prSet presAssocID="{E827B629-3BC9-4143-B0C3-D242A4136FDD}" presName="connectorText" presStyleLbl="sibTrans1D1" presStyleIdx="5" presStyleCnt="17"/>
      <dgm:spPr/>
    </dgm:pt>
    <dgm:pt modelId="{C0336FAA-6036-4A14-A80C-E70F127A396A}" type="pres">
      <dgm:prSet presAssocID="{5FB91BD1-36F0-44EC-BCA1-8F136552334F}" presName="node" presStyleLbl="node1" presStyleIdx="6" presStyleCnt="18" custLinFactNeighborX="-1752" custLinFactNeighborY="-7816">
        <dgm:presLayoutVars>
          <dgm:bulletEnabled val="1"/>
        </dgm:presLayoutVars>
      </dgm:prSet>
      <dgm:spPr/>
    </dgm:pt>
    <dgm:pt modelId="{53463361-19C1-4B6F-8131-BC894B97E55F}" type="pres">
      <dgm:prSet presAssocID="{610B6E91-40F9-42DA-B5D0-68C2B14CFB10}" presName="sibTrans" presStyleLbl="sibTrans1D1" presStyleIdx="6" presStyleCnt="17"/>
      <dgm:spPr/>
    </dgm:pt>
    <dgm:pt modelId="{3ED31201-FB51-45F0-8CC1-5FD0650C9A75}" type="pres">
      <dgm:prSet presAssocID="{610B6E91-40F9-42DA-B5D0-68C2B14CFB10}" presName="connectorText" presStyleLbl="sibTrans1D1" presStyleIdx="6" presStyleCnt="17"/>
      <dgm:spPr/>
    </dgm:pt>
    <dgm:pt modelId="{B09263E8-34EF-4147-91C4-BE0D44542567}" type="pres">
      <dgm:prSet presAssocID="{323A425F-5FB0-46F6-A36A-761C4B264BD7}" presName="node" presStyleLbl="node1" presStyleIdx="7" presStyleCnt="18" custLinFactNeighborX="-1752" custLinFactNeighborY="-7816">
        <dgm:presLayoutVars>
          <dgm:bulletEnabled val="1"/>
        </dgm:presLayoutVars>
      </dgm:prSet>
      <dgm:spPr/>
    </dgm:pt>
    <dgm:pt modelId="{17E55D43-9EEF-4C70-BC50-7D8442188679}" type="pres">
      <dgm:prSet presAssocID="{125C0DAE-E5F6-463C-9338-55E570C5CA55}" presName="sibTrans" presStyleLbl="sibTrans1D1" presStyleIdx="7" presStyleCnt="17"/>
      <dgm:spPr/>
    </dgm:pt>
    <dgm:pt modelId="{D32522C7-E1A5-4BCB-8DF4-AB42173BFC60}" type="pres">
      <dgm:prSet presAssocID="{125C0DAE-E5F6-463C-9338-55E570C5CA55}" presName="connectorText" presStyleLbl="sibTrans1D1" presStyleIdx="7" presStyleCnt="17"/>
      <dgm:spPr/>
    </dgm:pt>
    <dgm:pt modelId="{6C4CE6E8-6417-4EE3-A494-D8F1271A927B}" type="pres">
      <dgm:prSet presAssocID="{296886FF-9B98-4A3C-A214-43964E90EA89}" presName="node" presStyleLbl="node1" presStyleIdx="8" presStyleCnt="18" custLinFactNeighborX="-1752" custLinFactNeighborY="-7816">
        <dgm:presLayoutVars>
          <dgm:bulletEnabled val="1"/>
        </dgm:presLayoutVars>
      </dgm:prSet>
      <dgm:spPr/>
    </dgm:pt>
    <dgm:pt modelId="{7E55AD16-020F-4589-91D7-73255DC1DE63}" type="pres">
      <dgm:prSet presAssocID="{EBBCA146-8E1A-49C5-A806-E98897019372}" presName="sibTrans" presStyleLbl="sibTrans1D1" presStyleIdx="8" presStyleCnt="17"/>
      <dgm:spPr/>
    </dgm:pt>
    <dgm:pt modelId="{29C4D54F-693A-4782-980B-60CCA3F9EC94}" type="pres">
      <dgm:prSet presAssocID="{EBBCA146-8E1A-49C5-A806-E98897019372}" presName="connectorText" presStyleLbl="sibTrans1D1" presStyleIdx="8" presStyleCnt="17"/>
      <dgm:spPr/>
    </dgm:pt>
    <dgm:pt modelId="{F50122EF-6F56-479C-8757-97947CF6FEDA}" type="pres">
      <dgm:prSet presAssocID="{A0A9D035-F6A1-4FA3-85EF-62FE486BD292}" presName="node" presStyleLbl="node1" presStyleIdx="9" presStyleCnt="18" custLinFactNeighborX="-1939">
        <dgm:presLayoutVars>
          <dgm:bulletEnabled val="1"/>
        </dgm:presLayoutVars>
      </dgm:prSet>
      <dgm:spPr/>
    </dgm:pt>
    <dgm:pt modelId="{BB1855BB-AF7D-46A8-8558-EC7B703D5707}" type="pres">
      <dgm:prSet presAssocID="{536736E6-241F-4904-B488-A847FC8DA97D}" presName="sibTrans" presStyleLbl="sibTrans1D1" presStyleIdx="9" presStyleCnt="17"/>
      <dgm:spPr/>
    </dgm:pt>
    <dgm:pt modelId="{F8288208-5160-483E-B98D-0FB39E72AD49}" type="pres">
      <dgm:prSet presAssocID="{536736E6-241F-4904-B488-A847FC8DA97D}" presName="connectorText" presStyleLbl="sibTrans1D1" presStyleIdx="9" presStyleCnt="17"/>
      <dgm:spPr/>
    </dgm:pt>
    <dgm:pt modelId="{F00E8481-7782-4907-8354-08158DCA06C9}" type="pres">
      <dgm:prSet presAssocID="{DA9A783D-1888-4A43-9A0A-213B46D3651A}" presName="node" presStyleLbl="node1" presStyleIdx="10" presStyleCnt="18">
        <dgm:presLayoutVars>
          <dgm:bulletEnabled val="1"/>
        </dgm:presLayoutVars>
      </dgm:prSet>
      <dgm:spPr/>
    </dgm:pt>
    <dgm:pt modelId="{D64A0EA7-444E-44F4-80EF-0020EB75D48E}" type="pres">
      <dgm:prSet presAssocID="{7F0CA7C6-94DF-4F5D-8588-7204D6FE42C1}" presName="sibTrans" presStyleLbl="sibTrans1D1" presStyleIdx="10" presStyleCnt="17"/>
      <dgm:spPr/>
    </dgm:pt>
    <dgm:pt modelId="{858CB803-585E-457D-9DF9-7FF3921BA6C0}" type="pres">
      <dgm:prSet presAssocID="{7F0CA7C6-94DF-4F5D-8588-7204D6FE42C1}" presName="connectorText" presStyleLbl="sibTrans1D1" presStyleIdx="10" presStyleCnt="17"/>
      <dgm:spPr/>
    </dgm:pt>
    <dgm:pt modelId="{91F2F01E-6D93-483A-8864-28D81F1A3C80}" type="pres">
      <dgm:prSet presAssocID="{AF45071E-2086-47B5-8EE6-0D52DADEDE2D}" presName="node" presStyleLbl="node1" presStyleIdx="11" presStyleCnt="18">
        <dgm:presLayoutVars>
          <dgm:bulletEnabled val="1"/>
        </dgm:presLayoutVars>
      </dgm:prSet>
      <dgm:spPr/>
    </dgm:pt>
    <dgm:pt modelId="{63223F49-93AF-4673-AAAB-12A72A028AD8}" type="pres">
      <dgm:prSet presAssocID="{1EC8DF32-F60F-42EC-AB8D-1D150ED1300D}" presName="sibTrans" presStyleLbl="sibTrans1D1" presStyleIdx="11" presStyleCnt="17"/>
      <dgm:spPr/>
    </dgm:pt>
    <dgm:pt modelId="{991A6D4E-57EB-4AEA-8C3F-A768507DFF6C}" type="pres">
      <dgm:prSet presAssocID="{1EC8DF32-F60F-42EC-AB8D-1D150ED1300D}" presName="connectorText" presStyleLbl="sibTrans1D1" presStyleIdx="11" presStyleCnt="17"/>
      <dgm:spPr/>
    </dgm:pt>
    <dgm:pt modelId="{F1468BED-F94B-4E24-9A6C-28B057959AFC}" type="pres">
      <dgm:prSet presAssocID="{11119427-4B53-4D54-8BAC-A7BD47B720BD}" presName="node" presStyleLbl="node1" presStyleIdx="12" presStyleCnt="18" custLinFactNeighborX="-1865" custLinFactNeighborY="-985">
        <dgm:presLayoutVars>
          <dgm:bulletEnabled val="1"/>
        </dgm:presLayoutVars>
      </dgm:prSet>
      <dgm:spPr/>
    </dgm:pt>
    <dgm:pt modelId="{0602FAD1-9AEF-420B-9246-D293F99A826B}" type="pres">
      <dgm:prSet presAssocID="{94F0C01E-A6E2-4E60-B7AA-BD0B289A42A0}" presName="sibTrans" presStyleLbl="sibTrans1D1" presStyleIdx="12" presStyleCnt="17"/>
      <dgm:spPr/>
    </dgm:pt>
    <dgm:pt modelId="{4372C155-03FE-437A-9F37-9FC094EB8B8E}" type="pres">
      <dgm:prSet presAssocID="{94F0C01E-A6E2-4E60-B7AA-BD0B289A42A0}" presName="connectorText" presStyleLbl="sibTrans1D1" presStyleIdx="12" presStyleCnt="17"/>
      <dgm:spPr/>
    </dgm:pt>
    <dgm:pt modelId="{C839BFB0-8853-47F6-B3FE-CF0699E47D19}" type="pres">
      <dgm:prSet presAssocID="{792B785D-B5C6-4B3B-9E11-1F16E0E2CEF7}" presName="node" presStyleLbl="node1" presStyleIdx="13" presStyleCnt="18" custLinFactNeighborX="-1752" custLinFactNeighborY="-7816">
        <dgm:presLayoutVars>
          <dgm:bulletEnabled val="1"/>
        </dgm:presLayoutVars>
      </dgm:prSet>
      <dgm:spPr/>
    </dgm:pt>
    <dgm:pt modelId="{5ADACA37-EF0B-4F3F-B839-25BBCB9B860D}" type="pres">
      <dgm:prSet presAssocID="{B8A21602-5AA2-414D-AFB4-3AE9642A150E}" presName="sibTrans" presStyleLbl="sibTrans1D1" presStyleIdx="13" presStyleCnt="17"/>
      <dgm:spPr/>
    </dgm:pt>
    <dgm:pt modelId="{1B9C2AC1-8871-4A8D-81A5-F9672735060B}" type="pres">
      <dgm:prSet presAssocID="{B8A21602-5AA2-414D-AFB4-3AE9642A150E}" presName="connectorText" presStyleLbl="sibTrans1D1" presStyleIdx="13" presStyleCnt="17"/>
      <dgm:spPr/>
    </dgm:pt>
    <dgm:pt modelId="{F445E028-5181-4BAC-846A-1E3CF9A02389}" type="pres">
      <dgm:prSet presAssocID="{ED29AD7B-DB4E-43A5-A847-34787225C019}" presName="node" presStyleLbl="node1" presStyleIdx="14" presStyleCnt="18" custLinFactNeighborX="-793" custLinFactNeighborY="16327">
        <dgm:presLayoutVars>
          <dgm:bulletEnabled val="1"/>
        </dgm:presLayoutVars>
      </dgm:prSet>
      <dgm:spPr/>
    </dgm:pt>
    <dgm:pt modelId="{57A3CBB3-A952-4969-A46D-13F4E04A1F66}" type="pres">
      <dgm:prSet presAssocID="{1CC08A43-6E62-4F2B-82AA-AC784D66C4CD}" presName="sibTrans" presStyleLbl="sibTrans1D1" presStyleIdx="14" presStyleCnt="17"/>
      <dgm:spPr/>
    </dgm:pt>
    <dgm:pt modelId="{BA618682-D812-4810-9BFD-93C4E739349F}" type="pres">
      <dgm:prSet presAssocID="{1CC08A43-6E62-4F2B-82AA-AC784D66C4CD}" presName="connectorText" presStyleLbl="sibTrans1D1" presStyleIdx="14" presStyleCnt="17"/>
      <dgm:spPr/>
    </dgm:pt>
    <dgm:pt modelId="{2DF89ED5-1144-4858-9341-21631DFCBC06}" type="pres">
      <dgm:prSet presAssocID="{03AF2AD9-79A3-47AD-B829-C6AF3E5A8FD7}" presName="node" presStyleLbl="node1" presStyleIdx="15" presStyleCnt="18" custLinFactNeighborX="1146" custLinFactNeighborY="16327">
        <dgm:presLayoutVars>
          <dgm:bulletEnabled val="1"/>
        </dgm:presLayoutVars>
      </dgm:prSet>
      <dgm:spPr/>
    </dgm:pt>
    <dgm:pt modelId="{AE8E4D9E-117A-4A80-9168-20A000E5155E}" type="pres">
      <dgm:prSet presAssocID="{99499DEE-FC50-49A5-951F-CF862C42134A}" presName="sibTrans" presStyleLbl="sibTrans1D1" presStyleIdx="15" presStyleCnt="17"/>
      <dgm:spPr/>
    </dgm:pt>
    <dgm:pt modelId="{D0A14DF6-C2C6-4373-A161-03D6CF33E54C}" type="pres">
      <dgm:prSet presAssocID="{99499DEE-FC50-49A5-951F-CF862C42134A}" presName="connectorText" presStyleLbl="sibTrans1D1" presStyleIdx="15" presStyleCnt="17"/>
      <dgm:spPr/>
    </dgm:pt>
    <dgm:pt modelId="{23A0B93D-8900-43F8-B79A-F9D6A7DF2571}" type="pres">
      <dgm:prSet presAssocID="{74B61320-F772-467E-B1A4-1CA1EFB4CC48}" presName="node" presStyleLbl="node1" presStyleIdx="16" presStyleCnt="18" custLinFactNeighborX="1146" custLinFactNeighborY="16327">
        <dgm:presLayoutVars>
          <dgm:bulletEnabled val="1"/>
        </dgm:presLayoutVars>
      </dgm:prSet>
      <dgm:spPr/>
    </dgm:pt>
    <dgm:pt modelId="{DB7EC12C-0485-42BF-80D1-FD6F2DBC12B1}" type="pres">
      <dgm:prSet presAssocID="{5C0C2B34-325B-48A2-A1D1-A3B6B433C73B}" presName="sibTrans" presStyleLbl="sibTrans1D1" presStyleIdx="16" presStyleCnt="17"/>
      <dgm:spPr/>
    </dgm:pt>
    <dgm:pt modelId="{6E630D0D-5D52-437E-B3FF-7076F4FFA5C9}" type="pres">
      <dgm:prSet presAssocID="{5C0C2B34-325B-48A2-A1D1-A3B6B433C73B}" presName="connectorText" presStyleLbl="sibTrans1D1" presStyleIdx="16" presStyleCnt="17"/>
      <dgm:spPr/>
    </dgm:pt>
    <dgm:pt modelId="{7277399C-6200-4E0B-ABFA-F218C1F0126B}" type="pres">
      <dgm:prSet presAssocID="{454FA25E-6E7A-40E3-9E55-F561C2121577}" presName="node" presStyleLbl="node1" presStyleIdx="17" presStyleCnt="18">
        <dgm:presLayoutVars>
          <dgm:bulletEnabled val="1"/>
        </dgm:presLayoutVars>
      </dgm:prSet>
      <dgm:spPr/>
    </dgm:pt>
  </dgm:ptLst>
  <dgm:cxnLst>
    <dgm:cxn modelId="{6BDFD500-7F67-4799-AA4D-88C69CE7FDCE}" type="presOf" srcId="{E827B629-3BC9-4143-B0C3-D242A4136FDD}" destId="{607EDCE4-3604-4B63-BE3A-E504AF0EEC47}" srcOrd="0" destOrd="0" presId="urn:microsoft.com/office/officeart/2016/7/layout/RepeatingBendingProcessNew"/>
    <dgm:cxn modelId="{337D8E05-320F-44FA-97D5-65711E33DAC0}" type="presOf" srcId="{EBBCA146-8E1A-49C5-A806-E98897019372}" destId="{29C4D54F-693A-4782-980B-60CCA3F9EC94}" srcOrd="1" destOrd="0" presId="urn:microsoft.com/office/officeart/2016/7/layout/RepeatingBendingProcessNew"/>
    <dgm:cxn modelId="{5C784F06-CA1F-4B5A-8CFA-C8FFE979FC3C}" type="presOf" srcId="{709B22F7-B008-4AFF-B3BC-29CCD227DCEA}" destId="{A1D065C0-8D59-4977-91BE-4D62B7C09DE3}" srcOrd="0" destOrd="0" presId="urn:microsoft.com/office/officeart/2016/7/layout/RepeatingBendingProcessNew"/>
    <dgm:cxn modelId="{40CC0409-7E65-4937-A563-46CFFAE4E180}" type="presOf" srcId="{1CC08A43-6E62-4F2B-82AA-AC784D66C4CD}" destId="{BA618682-D812-4810-9BFD-93C4E739349F}" srcOrd="1" destOrd="0" presId="urn:microsoft.com/office/officeart/2016/7/layout/RepeatingBendingProcessNew"/>
    <dgm:cxn modelId="{D3F2110A-5B8D-4FF9-8082-06BB4A06DFEB}" srcId="{76BEC2C1-341E-4F55-8D24-05C126C53A48}" destId="{454FA25E-6E7A-40E3-9E55-F561C2121577}" srcOrd="17" destOrd="0" parTransId="{88B0A8A8-E0DD-4CB7-8C3D-9E1617D3CD22}" sibTransId="{DFEB5D22-F0D9-4FD7-A7DD-D51C0CD0EC45}"/>
    <dgm:cxn modelId="{A786190F-1318-406D-9EF8-51EBDCED91B9}" srcId="{76BEC2C1-341E-4F55-8D24-05C126C53A48}" destId="{709B22F7-B008-4AFF-B3BC-29CCD227DCEA}" srcOrd="4" destOrd="0" parTransId="{179EDA67-6F34-424F-AA82-3231C7F22F7E}" sibTransId="{00E365FA-2A2B-4E5E-A299-38A90BDDFA5A}"/>
    <dgm:cxn modelId="{7065D811-9B95-4E0C-B318-591ADCFD316A}" srcId="{76BEC2C1-341E-4F55-8D24-05C126C53A48}" destId="{74B61320-F772-467E-B1A4-1CA1EFB4CC48}" srcOrd="16" destOrd="0" parTransId="{99B7BB65-1F3D-4E0F-B17B-4BF71FC837EB}" sibTransId="{5C0C2B34-325B-48A2-A1D1-A3B6B433C73B}"/>
    <dgm:cxn modelId="{BC477415-5636-449B-B9BD-A0FD7F3B94F3}" type="presOf" srcId="{48C19E48-5202-49E9-842F-182FD10307C3}" destId="{94EC575B-716F-486F-9FF5-2301A48CF3DF}" srcOrd="0" destOrd="0" presId="urn:microsoft.com/office/officeart/2016/7/layout/RepeatingBendingProcessNew"/>
    <dgm:cxn modelId="{FA44D616-6CD3-489F-9765-13512B311602}" type="presOf" srcId="{606C159A-2CAA-4197-8F1E-69BF0FFBCCFA}" destId="{56D86A4A-D860-4D20-8315-7BD7A645F5D7}" srcOrd="0" destOrd="0" presId="urn:microsoft.com/office/officeart/2016/7/layout/RepeatingBendingProcessNew"/>
    <dgm:cxn modelId="{25A1B718-39D9-4306-AFBB-E8935F21D780}" type="presOf" srcId="{323A425F-5FB0-46F6-A36A-761C4B264BD7}" destId="{B09263E8-34EF-4147-91C4-BE0D44542567}" srcOrd="0" destOrd="0" presId="urn:microsoft.com/office/officeart/2016/7/layout/RepeatingBendingProcessNew"/>
    <dgm:cxn modelId="{C3FFE11E-ED29-4E4C-AC5B-BD7790C32ABB}" type="presOf" srcId="{7F0CA7C6-94DF-4F5D-8588-7204D6FE42C1}" destId="{858CB803-585E-457D-9DF9-7FF3921BA6C0}" srcOrd="1" destOrd="0" presId="urn:microsoft.com/office/officeart/2016/7/layout/RepeatingBendingProcessNew"/>
    <dgm:cxn modelId="{7AC0E925-264A-43AB-8113-BCCF65C61405}" srcId="{76BEC2C1-341E-4F55-8D24-05C126C53A48}" destId="{5FB91BD1-36F0-44EC-BCA1-8F136552334F}" srcOrd="6" destOrd="0" parTransId="{BF8D1AA0-02C9-4108-9DFE-C13E068139B4}" sibTransId="{610B6E91-40F9-42DA-B5D0-68C2B14CFB10}"/>
    <dgm:cxn modelId="{5D42332A-6C6B-4F55-8004-FCD57B906AE0}" type="presOf" srcId="{274B85E0-4FE4-4C11-9C98-E718C95ABA1A}" destId="{C76B6AB6-9445-4279-8B24-5B84DF58B6AA}" srcOrd="1" destOrd="0" presId="urn:microsoft.com/office/officeart/2016/7/layout/RepeatingBendingProcessNew"/>
    <dgm:cxn modelId="{92A6262B-8723-48D2-9513-74D2340D2360}" type="presOf" srcId="{76BEC2C1-341E-4F55-8D24-05C126C53A48}" destId="{2F4FE2A6-5BF3-4B1E-8E61-4E12BF07DAF9}" srcOrd="0" destOrd="0" presId="urn:microsoft.com/office/officeart/2016/7/layout/RepeatingBendingProcessNew"/>
    <dgm:cxn modelId="{63CC762B-3170-4CAA-A48B-0AB44864DB27}" type="presOf" srcId="{B8A21602-5AA2-414D-AFB4-3AE9642A150E}" destId="{1B9C2AC1-8871-4A8D-81A5-F9672735060B}" srcOrd="1" destOrd="0" presId="urn:microsoft.com/office/officeart/2016/7/layout/RepeatingBendingProcessNew"/>
    <dgm:cxn modelId="{A7D21633-F0ED-437B-9C3F-F27BC3CE78E8}" srcId="{76BEC2C1-341E-4F55-8D24-05C126C53A48}" destId="{ED29AD7B-DB4E-43A5-A847-34787225C019}" srcOrd="14" destOrd="0" parTransId="{F2DF3266-E483-4588-977E-C3DBDCDA2654}" sibTransId="{1CC08A43-6E62-4F2B-82AA-AC784D66C4CD}"/>
    <dgm:cxn modelId="{C7792633-5621-481D-B2F2-9FF4A9E18048}" type="presOf" srcId="{243E70D8-C87F-42E0-9148-7807A52F2E4D}" destId="{681A5737-0AD5-4F3E-9CD6-3B0789048B3E}" srcOrd="0" destOrd="0" presId="urn:microsoft.com/office/officeart/2016/7/layout/RepeatingBendingProcessNew"/>
    <dgm:cxn modelId="{CAC8A136-4AE3-4A49-9755-5E8C04EAEADB}" type="presOf" srcId="{610B6E91-40F9-42DA-B5D0-68C2B14CFB10}" destId="{53463361-19C1-4B6F-8131-BC894B97E55F}" srcOrd="0" destOrd="0" presId="urn:microsoft.com/office/officeart/2016/7/layout/RepeatingBendingProcessNew"/>
    <dgm:cxn modelId="{FF6BAF37-E43A-490C-9438-9876EBC44901}" type="presOf" srcId="{A0A9D035-F6A1-4FA3-85EF-62FE486BD292}" destId="{F50122EF-6F56-479C-8757-97947CF6FEDA}" srcOrd="0" destOrd="0" presId="urn:microsoft.com/office/officeart/2016/7/layout/RepeatingBendingProcessNew"/>
    <dgm:cxn modelId="{43F6353E-E7B7-4EB1-A3EE-7A95C20B7699}" srcId="{76BEC2C1-341E-4F55-8D24-05C126C53A48}" destId="{296886FF-9B98-4A3C-A214-43964E90EA89}" srcOrd="8" destOrd="0" parTransId="{BAAC12A5-8363-45E0-9082-45C16C4DF589}" sibTransId="{EBBCA146-8E1A-49C5-A806-E98897019372}"/>
    <dgm:cxn modelId="{D9B36E3F-89E0-4278-A86D-AED5EA96F41D}" type="presOf" srcId="{74B61320-F772-467E-B1A4-1CA1EFB4CC48}" destId="{23A0B93D-8900-43F8-B79A-F9D6A7DF2571}" srcOrd="0" destOrd="0" presId="urn:microsoft.com/office/officeart/2016/7/layout/RepeatingBendingProcessNew"/>
    <dgm:cxn modelId="{97DABE60-AD8E-4DE3-BF2D-0E04BF889786}" type="presOf" srcId="{FAE76092-3448-466F-9307-D6652276EA24}" destId="{14B845F4-D5E0-48F3-A697-0A2A31924A70}" srcOrd="0" destOrd="0" presId="urn:microsoft.com/office/officeart/2016/7/layout/RepeatingBendingProcessNew"/>
    <dgm:cxn modelId="{4C916063-C5D0-4152-ABA9-05CB20D3A3E6}" type="presOf" srcId="{296886FF-9B98-4A3C-A214-43964E90EA89}" destId="{6C4CE6E8-6417-4EE3-A494-D8F1271A927B}" srcOrd="0" destOrd="0" presId="urn:microsoft.com/office/officeart/2016/7/layout/RepeatingBendingProcessNew"/>
    <dgm:cxn modelId="{EADF6764-B754-45EC-9F1F-CFA758BAAE95}" type="presOf" srcId="{536736E6-241F-4904-B488-A847FC8DA97D}" destId="{BB1855BB-AF7D-46A8-8558-EC7B703D5707}" srcOrd="0" destOrd="0" presId="urn:microsoft.com/office/officeart/2016/7/layout/RepeatingBendingProcessNew"/>
    <dgm:cxn modelId="{F1F69745-A7AC-42A1-BC3E-831D648C0FD7}" type="presOf" srcId="{454FA25E-6E7A-40E3-9E55-F561C2121577}" destId="{7277399C-6200-4E0B-ABFA-F218C1F0126B}" srcOrd="0" destOrd="0" presId="urn:microsoft.com/office/officeart/2016/7/layout/RepeatingBendingProcessNew"/>
    <dgm:cxn modelId="{73B77046-179F-41FB-8964-5C7BC77AC39D}" type="presOf" srcId="{00E365FA-2A2B-4E5E-A299-38A90BDDFA5A}" destId="{C9999512-77C4-4D31-B76A-98787D3C2315}" srcOrd="0" destOrd="0" presId="urn:microsoft.com/office/officeart/2016/7/layout/RepeatingBendingProcessNew"/>
    <dgm:cxn modelId="{D0561B47-C619-4C22-98C7-7C4CDB3C3E20}" srcId="{76BEC2C1-341E-4F55-8D24-05C126C53A48}" destId="{AF45071E-2086-47B5-8EE6-0D52DADEDE2D}" srcOrd="11" destOrd="0" parTransId="{52614C6D-0829-4FDE-8140-473BA23631CC}" sibTransId="{1EC8DF32-F60F-42EC-AB8D-1D150ED1300D}"/>
    <dgm:cxn modelId="{A2D61868-34CC-4F2C-B5B4-1CA283E3522A}" srcId="{76BEC2C1-341E-4F55-8D24-05C126C53A48}" destId="{323A425F-5FB0-46F6-A36A-761C4B264BD7}" srcOrd="7" destOrd="0" parTransId="{82CE7D6F-E12B-4593-BE33-8C3AD1AE9D73}" sibTransId="{125C0DAE-E5F6-463C-9338-55E570C5CA55}"/>
    <dgm:cxn modelId="{D92E0C4A-E77D-4D78-A894-92C71574CD8A}" type="presOf" srcId="{11119427-4B53-4D54-8BAC-A7BD47B720BD}" destId="{F1468BED-F94B-4E24-9A6C-28B057959AFC}" srcOrd="0" destOrd="0" presId="urn:microsoft.com/office/officeart/2016/7/layout/RepeatingBendingProcessNew"/>
    <dgm:cxn modelId="{6B79344C-F179-4784-B9F4-372DEC3350F5}" type="presOf" srcId="{55C46892-E0A6-4A1E-944F-7DEEF9970BBF}" destId="{B5B41842-C039-421B-A3D3-2FA7659A7197}" srcOrd="0" destOrd="0" presId="urn:microsoft.com/office/officeart/2016/7/layout/RepeatingBendingProcessNew"/>
    <dgm:cxn modelId="{FC480C6D-D021-4098-A3A9-76AAD4236C54}" type="presOf" srcId="{03AF2AD9-79A3-47AD-B829-C6AF3E5A8FD7}" destId="{2DF89ED5-1144-4858-9341-21631DFCBC06}" srcOrd="0" destOrd="0" presId="urn:microsoft.com/office/officeart/2016/7/layout/RepeatingBendingProcessNew"/>
    <dgm:cxn modelId="{5BC3CC6D-CCF1-4447-BAD5-F121179F8912}" type="presOf" srcId="{AF45071E-2086-47B5-8EE6-0D52DADEDE2D}" destId="{91F2F01E-6D93-483A-8864-28D81F1A3C80}" srcOrd="0" destOrd="0" presId="urn:microsoft.com/office/officeart/2016/7/layout/RepeatingBendingProcessNew"/>
    <dgm:cxn modelId="{78F4476E-8A92-4994-8C54-522721CB0B29}" type="presOf" srcId="{125C0DAE-E5F6-463C-9338-55E570C5CA55}" destId="{D32522C7-E1A5-4BCB-8DF4-AB42173BFC60}" srcOrd="1" destOrd="0" presId="urn:microsoft.com/office/officeart/2016/7/layout/RepeatingBendingProcessNew"/>
    <dgm:cxn modelId="{2475DC6E-2E1F-4B7F-97F8-EB60E6712D73}" type="presOf" srcId="{48C19E48-5202-49E9-842F-182FD10307C3}" destId="{2A8C9D88-EB68-4428-9064-F3F89866927D}" srcOrd="1" destOrd="0" presId="urn:microsoft.com/office/officeart/2016/7/layout/RepeatingBendingProcessNew"/>
    <dgm:cxn modelId="{88E44851-5DB3-4E6B-B84E-4371AB400A20}" type="presOf" srcId="{5FB91BD1-36F0-44EC-BCA1-8F136552334F}" destId="{C0336FAA-6036-4A14-A80C-E70F127A396A}" srcOrd="0" destOrd="0" presId="urn:microsoft.com/office/officeart/2016/7/layout/RepeatingBendingProcessNew"/>
    <dgm:cxn modelId="{B05B1C72-F618-4FF4-9DE5-96CCFA920F13}" type="presOf" srcId="{58543940-969E-48E0-8FF0-3DD833CC2E1D}" destId="{DD3BF8EC-B4D9-432A-A9F4-B2B03E86734D}" srcOrd="1" destOrd="0" presId="urn:microsoft.com/office/officeart/2016/7/layout/RepeatingBendingProcessNew"/>
    <dgm:cxn modelId="{2D96DB53-C873-48F4-84B8-A95717C9E360}" srcId="{76BEC2C1-341E-4F55-8D24-05C126C53A48}" destId="{55C46892-E0A6-4A1E-944F-7DEEF9970BBF}" srcOrd="5" destOrd="0" parTransId="{6B52645F-26A8-4B80-AFC1-0F86CB90064B}" sibTransId="{E827B629-3BC9-4143-B0C3-D242A4136FDD}"/>
    <dgm:cxn modelId="{76C5FE53-6183-4327-8CF2-39A2D35A3D0D}" type="presOf" srcId="{792B785D-B5C6-4B3B-9E11-1F16E0E2CEF7}" destId="{C839BFB0-8853-47F6-B3FE-CF0699E47D19}" srcOrd="0" destOrd="0" presId="urn:microsoft.com/office/officeart/2016/7/layout/RepeatingBendingProcessNew"/>
    <dgm:cxn modelId="{1BE97B57-C411-450A-A1FC-06D51830D4A6}" type="presOf" srcId="{125C0DAE-E5F6-463C-9338-55E570C5CA55}" destId="{17E55D43-9EEF-4C70-BC50-7D8442188679}" srcOrd="0" destOrd="0" presId="urn:microsoft.com/office/officeart/2016/7/layout/RepeatingBendingProcessNew"/>
    <dgm:cxn modelId="{F4D86A79-F77F-4227-8E75-0971FC91924E}" type="presOf" srcId="{610B6E91-40F9-42DA-B5D0-68C2B14CFB10}" destId="{3ED31201-FB51-45F0-8CC1-5FD0650C9A75}" srcOrd="1" destOrd="0" presId="urn:microsoft.com/office/officeart/2016/7/layout/RepeatingBendingProcessNew"/>
    <dgm:cxn modelId="{C72F1C7C-5140-47FC-A3AA-F64CC6A628FE}" type="presOf" srcId="{1CC08A43-6E62-4F2B-82AA-AC784D66C4CD}" destId="{57A3CBB3-A952-4969-A46D-13F4E04A1F66}" srcOrd="0" destOrd="0" presId="urn:microsoft.com/office/officeart/2016/7/layout/RepeatingBendingProcessNew"/>
    <dgm:cxn modelId="{DCFCEB82-291C-4E4C-955E-1D573ED5D3B4}" type="presOf" srcId="{7F0CA7C6-94DF-4F5D-8588-7204D6FE42C1}" destId="{D64A0EA7-444E-44F4-80EF-0020EB75D48E}" srcOrd="0" destOrd="0" presId="urn:microsoft.com/office/officeart/2016/7/layout/RepeatingBendingProcessNew"/>
    <dgm:cxn modelId="{68AE4A83-9774-4B8A-A862-E3F8EC0C5E66}" srcId="{76BEC2C1-341E-4F55-8D24-05C126C53A48}" destId="{606C159A-2CAA-4197-8F1E-69BF0FFBCCFA}" srcOrd="2" destOrd="0" parTransId="{204C81BB-F992-4D89-97A8-56D5052EBEC5}" sibTransId="{48C19E48-5202-49E9-842F-182FD10307C3}"/>
    <dgm:cxn modelId="{0EE37084-F9FE-4791-A367-99A8DEB05B65}" type="presOf" srcId="{00E365FA-2A2B-4E5E-A299-38A90BDDFA5A}" destId="{66806D18-139B-4953-9B2A-9E52FF5470A3}" srcOrd="1" destOrd="0" presId="urn:microsoft.com/office/officeart/2016/7/layout/RepeatingBendingProcessNew"/>
    <dgm:cxn modelId="{1A593E85-E49F-446B-9A65-03F8717B8511}" type="presOf" srcId="{274B85E0-4FE4-4C11-9C98-E718C95ABA1A}" destId="{EF160811-5D00-4E5B-9A6E-D3552EB61CAD}" srcOrd="0" destOrd="0" presId="urn:microsoft.com/office/officeart/2016/7/layout/RepeatingBendingProcessNew"/>
    <dgm:cxn modelId="{AE395786-FDC6-422E-84ED-66718E4F3151}" srcId="{76BEC2C1-341E-4F55-8D24-05C126C53A48}" destId="{03AF2AD9-79A3-47AD-B829-C6AF3E5A8FD7}" srcOrd="15" destOrd="0" parTransId="{D20CDD52-68E9-4478-89CA-EF29C55000A0}" sibTransId="{99499DEE-FC50-49A5-951F-CF862C42134A}"/>
    <dgm:cxn modelId="{D4459289-5092-4BF6-8800-BC2D1E066468}" type="presOf" srcId="{536736E6-241F-4904-B488-A847FC8DA97D}" destId="{F8288208-5160-483E-B98D-0FB39E72AD49}" srcOrd="1" destOrd="0" presId="urn:microsoft.com/office/officeart/2016/7/layout/RepeatingBendingProcessNew"/>
    <dgm:cxn modelId="{1D7F538B-9BBE-40B8-AA3D-0FA29B2C2B8A}" srcId="{76BEC2C1-341E-4F55-8D24-05C126C53A48}" destId="{A0A9D035-F6A1-4FA3-85EF-62FE486BD292}" srcOrd="9" destOrd="0" parTransId="{35789474-A92B-4A10-815B-84D054BEBCFC}" sibTransId="{536736E6-241F-4904-B488-A847FC8DA97D}"/>
    <dgm:cxn modelId="{E8C2C292-276A-4C3C-9204-5ACC1C04838B}" type="presOf" srcId="{E827B629-3BC9-4143-B0C3-D242A4136FDD}" destId="{9F9E6DE7-A195-4C7D-A823-14A149878180}" srcOrd="1" destOrd="0" presId="urn:microsoft.com/office/officeart/2016/7/layout/RepeatingBendingProcessNew"/>
    <dgm:cxn modelId="{11F92D9C-FBB1-4CDF-BF35-DB8AB0BE9CED}" type="presOf" srcId="{1EC8DF32-F60F-42EC-AB8D-1D150ED1300D}" destId="{63223F49-93AF-4673-AAAB-12A72A028AD8}" srcOrd="0" destOrd="0" presId="urn:microsoft.com/office/officeart/2016/7/layout/RepeatingBendingProcessNew"/>
    <dgm:cxn modelId="{F2EE11A1-ABCB-44E1-A83E-B996A12467BD}" type="presOf" srcId="{94F0C01E-A6E2-4E60-B7AA-BD0B289A42A0}" destId="{0602FAD1-9AEF-420B-9246-D293F99A826B}" srcOrd="0" destOrd="0" presId="urn:microsoft.com/office/officeart/2016/7/layout/RepeatingBendingProcessNew"/>
    <dgm:cxn modelId="{C6E9C3A3-526D-4219-93B7-4302F1BE8584}" type="presOf" srcId="{EBBCA146-8E1A-49C5-A806-E98897019372}" destId="{7E55AD16-020F-4589-91D7-73255DC1DE63}" srcOrd="0" destOrd="0" presId="urn:microsoft.com/office/officeart/2016/7/layout/RepeatingBendingProcessNew"/>
    <dgm:cxn modelId="{6B2622A9-C192-459A-894C-F29FFE04775C}" type="presOf" srcId="{ED9F0E30-AD21-49C1-B841-B6D6ED16F864}" destId="{B4BB9CF5-EEBC-4309-AB85-D784365E9E16}" srcOrd="1" destOrd="0" presId="urn:microsoft.com/office/officeart/2016/7/layout/RepeatingBendingProcessNew"/>
    <dgm:cxn modelId="{69ED2BAC-9DF7-461A-BADA-2493BAB904F0}" type="presOf" srcId="{99499DEE-FC50-49A5-951F-CF862C42134A}" destId="{D0A14DF6-C2C6-4373-A161-03D6CF33E54C}" srcOrd="1" destOrd="0" presId="urn:microsoft.com/office/officeart/2016/7/layout/RepeatingBendingProcessNew"/>
    <dgm:cxn modelId="{96990EB1-7914-4B9D-9685-3450C19EA204}" type="presOf" srcId="{99499DEE-FC50-49A5-951F-CF862C42134A}" destId="{AE8E4D9E-117A-4A80-9168-20A000E5155E}" srcOrd="0" destOrd="0" presId="urn:microsoft.com/office/officeart/2016/7/layout/RepeatingBendingProcessNew"/>
    <dgm:cxn modelId="{F333CAB8-961C-4274-8C64-01C686C61853}" srcId="{76BEC2C1-341E-4F55-8D24-05C126C53A48}" destId="{1CB3EDC5-9D23-429C-BEC2-1142EB5F38F9}" srcOrd="1" destOrd="0" parTransId="{5F4D853E-95D4-46CC-8CC1-3300BC43BB76}" sibTransId="{58543940-969E-48E0-8FF0-3DD833CC2E1D}"/>
    <dgm:cxn modelId="{94392ABA-4CC5-47FB-921B-3627B46127D8}" type="presOf" srcId="{B8A21602-5AA2-414D-AFB4-3AE9642A150E}" destId="{5ADACA37-EF0B-4F3F-B839-25BBCB9B860D}" srcOrd="0" destOrd="0" presId="urn:microsoft.com/office/officeart/2016/7/layout/RepeatingBendingProcessNew"/>
    <dgm:cxn modelId="{EEB57ABA-07C6-4E73-BE9E-76F13099E220}" type="presOf" srcId="{58543940-969E-48E0-8FF0-3DD833CC2E1D}" destId="{2EBF685B-79DB-47E7-ACB5-25908764C908}" srcOrd="0" destOrd="0" presId="urn:microsoft.com/office/officeart/2016/7/layout/RepeatingBendingProcessNew"/>
    <dgm:cxn modelId="{84C90FC2-B7E5-476E-972B-180259EDBCEF}" type="presOf" srcId="{ED29AD7B-DB4E-43A5-A847-34787225C019}" destId="{F445E028-5181-4BAC-846A-1E3CF9A02389}" srcOrd="0" destOrd="0" presId="urn:microsoft.com/office/officeart/2016/7/layout/RepeatingBendingProcessNew"/>
    <dgm:cxn modelId="{1D41B7C8-1D77-4D7C-BCA4-7389D0948F33}" type="presOf" srcId="{94F0C01E-A6E2-4E60-B7AA-BD0B289A42A0}" destId="{4372C155-03FE-437A-9F37-9FC094EB8B8E}" srcOrd="1" destOrd="0" presId="urn:microsoft.com/office/officeart/2016/7/layout/RepeatingBendingProcessNew"/>
    <dgm:cxn modelId="{4BB6DFC8-7D40-4314-956C-06D700880BEC}" type="presOf" srcId="{5C0C2B34-325B-48A2-A1D1-A3B6B433C73B}" destId="{6E630D0D-5D52-437E-B3FF-7076F4FFA5C9}" srcOrd="1" destOrd="0" presId="urn:microsoft.com/office/officeart/2016/7/layout/RepeatingBendingProcessNew"/>
    <dgm:cxn modelId="{2B0D27CD-AA62-4580-997A-BB9605950220}" srcId="{76BEC2C1-341E-4F55-8D24-05C126C53A48}" destId="{243E70D8-C87F-42E0-9148-7807A52F2E4D}" srcOrd="3" destOrd="0" parTransId="{6D327D72-A1CE-437D-AD78-7609AD54674C}" sibTransId="{274B85E0-4FE4-4C11-9C98-E718C95ABA1A}"/>
    <dgm:cxn modelId="{9CDEB8CD-7198-4C7C-9207-FF56E8375E2A}" type="presOf" srcId="{1CB3EDC5-9D23-429C-BEC2-1142EB5F38F9}" destId="{345148A7-BCC5-46E1-8641-89647901C5ED}" srcOrd="0" destOrd="0" presId="urn:microsoft.com/office/officeart/2016/7/layout/RepeatingBendingProcessNew"/>
    <dgm:cxn modelId="{271847D0-4024-4541-81BF-97E143232101}" type="presOf" srcId="{5C0C2B34-325B-48A2-A1D1-A3B6B433C73B}" destId="{DB7EC12C-0485-42BF-80D1-FD6F2DBC12B1}" srcOrd="0" destOrd="0" presId="urn:microsoft.com/office/officeart/2016/7/layout/RepeatingBendingProcessNew"/>
    <dgm:cxn modelId="{C267D5D7-5A79-4615-9A11-F96B4614730C}" srcId="{76BEC2C1-341E-4F55-8D24-05C126C53A48}" destId="{792B785D-B5C6-4B3B-9E11-1F16E0E2CEF7}" srcOrd="13" destOrd="0" parTransId="{43868C15-122B-42E3-9E62-9655C96B61F1}" sibTransId="{B8A21602-5AA2-414D-AFB4-3AE9642A150E}"/>
    <dgm:cxn modelId="{489636D9-2B0E-49EE-BAB5-0E2867A2482E}" srcId="{76BEC2C1-341E-4F55-8D24-05C126C53A48}" destId="{DA9A783D-1888-4A43-9A0A-213B46D3651A}" srcOrd="10" destOrd="0" parTransId="{B18359C4-347C-4C41-A734-F58349ADC168}" sibTransId="{7F0CA7C6-94DF-4F5D-8588-7204D6FE42C1}"/>
    <dgm:cxn modelId="{7291C0DA-7205-49C5-8F50-21D53A470CC9}" srcId="{76BEC2C1-341E-4F55-8D24-05C126C53A48}" destId="{FAE76092-3448-466F-9307-D6652276EA24}" srcOrd="0" destOrd="0" parTransId="{42EB12B7-D53B-463F-BE4D-484712645EA8}" sibTransId="{ED9F0E30-AD21-49C1-B841-B6D6ED16F864}"/>
    <dgm:cxn modelId="{BEF6A9E1-049C-407E-9151-228EE274DB7A}" type="presOf" srcId="{DA9A783D-1888-4A43-9A0A-213B46D3651A}" destId="{F00E8481-7782-4907-8354-08158DCA06C9}" srcOrd="0" destOrd="0" presId="urn:microsoft.com/office/officeart/2016/7/layout/RepeatingBendingProcessNew"/>
    <dgm:cxn modelId="{573578F0-53CF-4A67-BA90-E650AC3EA787}" type="presOf" srcId="{ED9F0E30-AD21-49C1-B841-B6D6ED16F864}" destId="{E82465F5-33DB-4CE3-BC84-A02FB34462E4}" srcOrd="0" destOrd="0" presId="urn:microsoft.com/office/officeart/2016/7/layout/RepeatingBendingProcessNew"/>
    <dgm:cxn modelId="{9A3881F6-9128-473C-BF7E-90FAFC0DB4F9}" type="presOf" srcId="{1EC8DF32-F60F-42EC-AB8D-1D150ED1300D}" destId="{991A6D4E-57EB-4AEA-8C3F-A768507DFF6C}" srcOrd="1" destOrd="0" presId="urn:microsoft.com/office/officeart/2016/7/layout/RepeatingBendingProcessNew"/>
    <dgm:cxn modelId="{BCAE60FA-695B-4284-8530-4DCA731BC7FA}" srcId="{76BEC2C1-341E-4F55-8D24-05C126C53A48}" destId="{11119427-4B53-4D54-8BAC-A7BD47B720BD}" srcOrd="12" destOrd="0" parTransId="{74DA5456-715D-40F0-B556-2C5A1C232B01}" sibTransId="{94F0C01E-A6E2-4E60-B7AA-BD0B289A42A0}"/>
    <dgm:cxn modelId="{CB963271-9B7C-4211-8AA1-ACCB206F8B9B}" type="presParOf" srcId="{2F4FE2A6-5BF3-4B1E-8E61-4E12BF07DAF9}" destId="{14B845F4-D5E0-48F3-A697-0A2A31924A70}" srcOrd="0" destOrd="0" presId="urn:microsoft.com/office/officeart/2016/7/layout/RepeatingBendingProcessNew"/>
    <dgm:cxn modelId="{552CCD91-5BC2-4E35-B18C-CAD8A601A0E7}" type="presParOf" srcId="{2F4FE2A6-5BF3-4B1E-8E61-4E12BF07DAF9}" destId="{E82465F5-33DB-4CE3-BC84-A02FB34462E4}" srcOrd="1" destOrd="0" presId="urn:microsoft.com/office/officeart/2016/7/layout/RepeatingBendingProcessNew"/>
    <dgm:cxn modelId="{F4EEFD4E-48B5-457C-82F2-18DEE253A073}" type="presParOf" srcId="{E82465F5-33DB-4CE3-BC84-A02FB34462E4}" destId="{B4BB9CF5-EEBC-4309-AB85-D784365E9E16}" srcOrd="0" destOrd="0" presId="urn:microsoft.com/office/officeart/2016/7/layout/RepeatingBendingProcessNew"/>
    <dgm:cxn modelId="{1608A888-DD0B-4140-8B46-14C4F8AC8E86}" type="presParOf" srcId="{2F4FE2A6-5BF3-4B1E-8E61-4E12BF07DAF9}" destId="{345148A7-BCC5-46E1-8641-89647901C5ED}" srcOrd="2" destOrd="0" presId="urn:microsoft.com/office/officeart/2016/7/layout/RepeatingBendingProcessNew"/>
    <dgm:cxn modelId="{FF4C67CA-B306-4AA0-8BA8-38586783BF5E}" type="presParOf" srcId="{2F4FE2A6-5BF3-4B1E-8E61-4E12BF07DAF9}" destId="{2EBF685B-79DB-47E7-ACB5-25908764C908}" srcOrd="3" destOrd="0" presId="urn:microsoft.com/office/officeart/2016/7/layout/RepeatingBendingProcessNew"/>
    <dgm:cxn modelId="{9C75F46E-F05D-4728-AEB0-309BC002E23A}" type="presParOf" srcId="{2EBF685B-79DB-47E7-ACB5-25908764C908}" destId="{DD3BF8EC-B4D9-432A-A9F4-B2B03E86734D}" srcOrd="0" destOrd="0" presId="urn:microsoft.com/office/officeart/2016/7/layout/RepeatingBendingProcessNew"/>
    <dgm:cxn modelId="{760C0D55-1A3D-4D41-A9B6-A8CC4169BCA4}" type="presParOf" srcId="{2F4FE2A6-5BF3-4B1E-8E61-4E12BF07DAF9}" destId="{56D86A4A-D860-4D20-8315-7BD7A645F5D7}" srcOrd="4" destOrd="0" presId="urn:microsoft.com/office/officeart/2016/7/layout/RepeatingBendingProcessNew"/>
    <dgm:cxn modelId="{1DBCEBC9-4B95-4E46-8EFF-8BCA5D115275}" type="presParOf" srcId="{2F4FE2A6-5BF3-4B1E-8E61-4E12BF07DAF9}" destId="{94EC575B-716F-486F-9FF5-2301A48CF3DF}" srcOrd="5" destOrd="0" presId="urn:microsoft.com/office/officeart/2016/7/layout/RepeatingBendingProcessNew"/>
    <dgm:cxn modelId="{2BB1B3BD-91D3-4EB0-A219-D5FA3D8E529F}" type="presParOf" srcId="{94EC575B-716F-486F-9FF5-2301A48CF3DF}" destId="{2A8C9D88-EB68-4428-9064-F3F89866927D}" srcOrd="0" destOrd="0" presId="urn:microsoft.com/office/officeart/2016/7/layout/RepeatingBendingProcessNew"/>
    <dgm:cxn modelId="{9CE4AB0A-5B19-49BA-9B78-886BEC291027}" type="presParOf" srcId="{2F4FE2A6-5BF3-4B1E-8E61-4E12BF07DAF9}" destId="{681A5737-0AD5-4F3E-9CD6-3B0789048B3E}" srcOrd="6" destOrd="0" presId="urn:microsoft.com/office/officeart/2016/7/layout/RepeatingBendingProcessNew"/>
    <dgm:cxn modelId="{19C70F5F-6FC7-4CE7-80A3-57CC09E6D46E}" type="presParOf" srcId="{2F4FE2A6-5BF3-4B1E-8E61-4E12BF07DAF9}" destId="{EF160811-5D00-4E5B-9A6E-D3552EB61CAD}" srcOrd="7" destOrd="0" presId="urn:microsoft.com/office/officeart/2016/7/layout/RepeatingBendingProcessNew"/>
    <dgm:cxn modelId="{A88280BB-9585-423E-B0B0-9FDD7C8D5BB0}" type="presParOf" srcId="{EF160811-5D00-4E5B-9A6E-D3552EB61CAD}" destId="{C76B6AB6-9445-4279-8B24-5B84DF58B6AA}" srcOrd="0" destOrd="0" presId="urn:microsoft.com/office/officeart/2016/7/layout/RepeatingBendingProcessNew"/>
    <dgm:cxn modelId="{1078F58E-3550-4C1F-AC7C-4F5EBF203F19}" type="presParOf" srcId="{2F4FE2A6-5BF3-4B1E-8E61-4E12BF07DAF9}" destId="{A1D065C0-8D59-4977-91BE-4D62B7C09DE3}" srcOrd="8" destOrd="0" presId="urn:microsoft.com/office/officeart/2016/7/layout/RepeatingBendingProcessNew"/>
    <dgm:cxn modelId="{48CF8EA5-8B5D-4EC2-B7BA-3CFE47C4B7DE}" type="presParOf" srcId="{2F4FE2A6-5BF3-4B1E-8E61-4E12BF07DAF9}" destId="{C9999512-77C4-4D31-B76A-98787D3C2315}" srcOrd="9" destOrd="0" presId="urn:microsoft.com/office/officeart/2016/7/layout/RepeatingBendingProcessNew"/>
    <dgm:cxn modelId="{F6AF61A8-FF2F-431F-8F99-F9A44B4F2AAD}" type="presParOf" srcId="{C9999512-77C4-4D31-B76A-98787D3C2315}" destId="{66806D18-139B-4953-9B2A-9E52FF5470A3}" srcOrd="0" destOrd="0" presId="urn:microsoft.com/office/officeart/2016/7/layout/RepeatingBendingProcessNew"/>
    <dgm:cxn modelId="{F8801CDD-B7E2-4FA8-B86A-C1E9ED4E16A6}" type="presParOf" srcId="{2F4FE2A6-5BF3-4B1E-8E61-4E12BF07DAF9}" destId="{B5B41842-C039-421B-A3D3-2FA7659A7197}" srcOrd="10" destOrd="0" presId="urn:microsoft.com/office/officeart/2016/7/layout/RepeatingBendingProcessNew"/>
    <dgm:cxn modelId="{89EAFF51-180F-4A68-B195-4DFB99B92B29}" type="presParOf" srcId="{2F4FE2A6-5BF3-4B1E-8E61-4E12BF07DAF9}" destId="{607EDCE4-3604-4B63-BE3A-E504AF0EEC47}" srcOrd="11" destOrd="0" presId="urn:microsoft.com/office/officeart/2016/7/layout/RepeatingBendingProcessNew"/>
    <dgm:cxn modelId="{5F4CFEB1-2C9C-4BAA-8846-236FE3198F40}" type="presParOf" srcId="{607EDCE4-3604-4B63-BE3A-E504AF0EEC47}" destId="{9F9E6DE7-A195-4C7D-A823-14A149878180}" srcOrd="0" destOrd="0" presId="urn:microsoft.com/office/officeart/2016/7/layout/RepeatingBendingProcessNew"/>
    <dgm:cxn modelId="{7ED7F025-BC8D-460C-9C46-3246A83F8CE5}" type="presParOf" srcId="{2F4FE2A6-5BF3-4B1E-8E61-4E12BF07DAF9}" destId="{C0336FAA-6036-4A14-A80C-E70F127A396A}" srcOrd="12" destOrd="0" presId="urn:microsoft.com/office/officeart/2016/7/layout/RepeatingBendingProcessNew"/>
    <dgm:cxn modelId="{73051940-00C8-4DD4-823A-C3CBD2F62EB2}" type="presParOf" srcId="{2F4FE2A6-5BF3-4B1E-8E61-4E12BF07DAF9}" destId="{53463361-19C1-4B6F-8131-BC894B97E55F}" srcOrd="13" destOrd="0" presId="urn:microsoft.com/office/officeart/2016/7/layout/RepeatingBendingProcessNew"/>
    <dgm:cxn modelId="{54AC9C40-0C7C-4D6F-AE38-B969F2CEB078}" type="presParOf" srcId="{53463361-19C1-4B6F-8131-BC894B97E55F}" destId="{3ED31201-FB51-45F0-8CC1-5FD0650C9A75}" srcOrd="0" destOrd="0" presId="urn:microsoft.com/office/officeart/2016/7/layout/RepeatingBendingProcessNew"/>
    <dgm:cxn modelId="{7762867E-C33D-4C38-B2BB-19381BEA0F8C}" type="presParOf" srcId="{2F4FE2A6-5BF3-4B1E-8E61-4E12BF07DAF9}" destId="{B09263E8-34EF-4147-91C4-BE0D44542567}" srcOrd="14" destOrd="0" presId="urn:microsoft.com/office/officeart/2016/7/layout/RepeatingBendingProcessNew"/>
    <dgm:cxn modelId="{5BD40B5A-6D2F-4F96-960C-DC67FE736A8E}" type="presParOf" srcId="{2F4FE2A6-5BF3-4B1E-8E61-4E12BF07DAF9}" destId="{17E55D43-9EEF-4C70-BC50-7D8442188679}" srcOrd="15" destOrd="0" presId="urn:microsoft.com/office/officeart/2016/7/layout/RepeatingBendingProcessNew"/>
    <dgm:cxn modelId="{9CAB25E0-1318-4511-8E1F-4EB36B9AB681}" type="presParOf" srcId="{17E55D43-9EEF-4C70-BC50-7D8442188679}" destId="{D32522C7-E1A5-4BCB-8DF4-AB42173BFC60}" srcOrd="0" destOrd="0" presId="urn:microsoft.com/office/officeart/2016/7/layout/RepeatingBendingProcessNew"/>
    <dgm:cxn modelId="{2BA7DFE9-70A0-46A3-9DE2-503B14D8872C}" type="presParOf" srcId="{2F4FE2A6-5BF3-4B1E-8E61-4E12BF07DAF9}" destId="{6C4CE6E8-6417-4EE3-A494-D8F1271A927B}" srcOrd="16" destOrd="0" presId="urn:microsoft.com/office/officeart/2016/7/layout/RepeatingBendingProcessNew"/>
    <dgm:cxn modelId="{D81C59FB-A6EF-4FDD-8327-255DE8DD0342}" type="presParOf" srcId="{2F4FE2A6-5BF3-4B1E-8E61-4E12BF07DAF9}" destId="{7E55AD16-020F-4589-91D7-73255DC1DE63}" srcOrd="17" destOrd="0" presId="urn:microsoft.com/office/officeart/2016/7/layout/RepeatingBendingProcessNew"/>
    <dgm:cxn modelId="{DD18B884-04C3-4DA9-AEE2-52E7CB54BC9A}" type="presParOf" srcId="{7E55AD16-020F-4589-91D7-73255DC1DE63}" destId="{29C4D54F-693A-4782-980B-60CCA3F9EC94}" srcOrd="0" destOrd="0" presId="urn:microsoft.com/office/officeart/2016/7/layout/RepeatingBendingProcessNew"/>
    <dgm:cxn modelId="{B64378D1-6F19-4895-A28A-4BD022B21E29}" type="presParOf" srcId="{2F4FE2A6-5BF3-4B1E-8E61-4E12BF07DAF9}" destId="{F50122EF-6F56-479C-8757-97947CF6FEDA}" srcOrd="18" destOrd="0" presId="urn:microsoft.com/office/officeart/2016/7/layout/RepeatingBendingProcessNew"/>
    <dgm:cxn modelId="{9D5376C9-C3C2-4470-81C4-A9BD04CB4A04}" type="presParOf" srcId="{2F4FE2A6-5BF3-4B1E-8E61-4E12BF07DAF9}" destId="{BB1855BB-AF7D-46A8-8558-EC7B703D5707}" srcOrd="19" destOrd="0" presId="urn:microsoft.com/office/officeart/2016/7/layout/RepeatingBendingProcessNew"/>
    <dgm:cxn modelId="{305C743B-8B1E-475B-B45B-B01958738F78}" type="presParOf" srcId="{BB1855BB-AF7D-46A8-8558-EC7B703D5707}" destId="{F8288208-5160-483E-B98D-0FB39E72AD49}" srcOrd="0" destOrd="0" presId="urn:microsoft.com/office/officeart/2016/7/layout/RepeatingBendingProcessNew"/>
    <dgm:cxn modelId="{D972D352-CB51-4ADB-B0A1-996CB3114736}" type="presParOf" srcId="{2F4FE2A6-5BF3-4B1E-8E61-4E12BF07DAF9}" destId="{F00E8481-7782-4907-8354-08158DCA06C9}" srcOrd="20" destOrd="0" presId="urn:microsoft.com/office/officeart/2016/7/layout/RepeatingBendingProcessNew"/>
    <dgm:cxn modelId="{DCB6C00E-87D9-4BFB-AAFD-47A3C1FC3C05}" type="presParOf" srcId="{2F4FE2A6-5BF3-4B1E-8E61-4E12BF07DAF9}" destId="{D64A0EA7-444E-44F4-80EF-0020EB75D48E}" srcOrd="21" destOrd="0" presId="urn:microsoft.com/office/officeart/2016/7/layout/RepeatingBendingProcessNew"/>
    <dgm:cxn modelId="{AFC7F507-5CDB-4E33-B90E-EA8E92881124}" type="presParOf" srcId="{D64A0EA7-444E-44F4-80EF-0020EB75D48E}" destId="{858CB803-585E-457D-9DF9-7FF3921BA6C0}" srcOrd="0" destOrd="0" presId="urn:microsoft.com/office/officeart/2016/7/layout/RepeatingBendingProcessNew"/>
    <dgm:cxn modelId="{5B742923-0382-4168-8864-901DC7E69ADA}" type="presParOf" srcId="{2F4FE2A6-5BF3-4B1E-8E61-4E12BF07DAF9}" destId="{91F2F01E-6D93-483A-8864-28D81F1A3C80}" srcOrd="22" destOrd="0" presId="urn:microsoft.com/office/officeart/2016/7/layout/RepeatingBendingProcessNew"/>
    <dgm:cxn modelId="{9B590E8D-A590-42E8-9AFF-58D492742F69}" type="presParOf" srcId="{2F4FE2A6-5BF3-4B1E-8E61-4E12BF07DAF9}" destId="{63223F49-93AF-4673-AAAB-12A72A028AD8}" srcOrd="23" destOrd="0" presId="urn:microsoft.com/office/officeart/2016/7/layout/RepeatingBendingProcessNew"/>
    <dgm:cxn modelId="{CBA81713-E39D-423C-9D56-45557B490466}" type="presParOf" srcId="{63223F49-93AF-4673-AAAB-12A72A028AD8}" destId="{991A6D4E-57EB-4AEA-8C3F-A768507DFF6C}" srcOrd="0" destOrd="0" presId="urn:microsoft.com/office/officeart/2016/7/layout/RepeatingBendingProcessNew"/>
    <dgm:cxn modelId="{FF35567B-7912-4629-BD86-F00C753977C6}" type="presParOf" srcId="{2F4FE2A6-5BF3-4B1E-8E61-4E12BF07DAF9}" destId="{F1468BED-F94B-4E24-9A6C-28B057959AFC}" srcOrd="24" destOrd="0" presId="urn:microsoft.com/office/officeart/2016/7/layout/RepeatingBendingProcessNew"/>
    <dgm:cxn modelId="{0AA81EC0-0293-4D4F-BD25-411C5F236C09}" type="presParOf" srcId="{2F4FE2A6-5BF3-4B1E-8E61-4E12BF07DAF9}" destId="{0602FAD1-9AEF-420B-9246-D293F99A826B}" srcOrd="25" destOrd="0" presId="urn:microsoft.com/office/officeart/2016/7/layout/RepeatingBendingProcessNew"/>
    <dgm:cxn modelId="{6CB492B4-B6AB-422A-88D0-6E86E6FBE075}" type="presParOf" srcId="{0602FAD1-9AEF-420B-9246-D293F99A826B}" destId="{4372C155-03FE-437A-9F37-9FC094EB8B8E}" srcOrd="0" destOrd="0" presId="urn:microsoft.com/office/officeart/2016/7/layout/RepeatingBendingProcessNew"/>
    <dgm:cxn modelId="{9C2257DA-FCA6-4F8D-8B5E-E473A63E9157}" type="presParOf" srcId="{2F4FE2A6-5BF3-4B1E-8E61-4E12BF07DAF9}" destId="{C839BFB0-8853-47F6-B3FE-CF0699E47D19}" srcOrd="26" destOrd="0" presId="urn:microsoft.com/office/officeart/2016/7/layout/RepeatingBendingProcessNew"/>
    <dgm:cxn modelId="{85A626B9-62A7-4543-A74D-83E64B35E89E}" type="presParOf" srcId="{2F4FE2A6-5BF3-4B1E-8E61-4E12BF07DAF9}" destId="{5ADACA37-EF0B-4F3F-B839-25BBCB9B860D}" srcOrd="27" destOrd="0" presId="urn:microsoft.com/office/officeart/2016/7/layout/RepeatingBendingProcessNew"/>
    <dgm:cxn modelId="{4D75A118-B26A-4F33-AE0A-499072F9B276}" type="presParOf" srcId="{5ADACA37-EF0B-4F3F-B839-25BBCB9B860D}" destId="{1B9C2AC1-8871-4A8D-81A5-F9672735060B}" srcOrd="0" destOrd="0" presId="urn:microsoft.com/office/officeart/2016/7/layout/RepeatingBendingProcessNew"/>
    <dgm:cxn modelId="{A918D0DC-2FE1-4523-999C-597E3079AE50}" type="presParOf" srcId="{2F4FE2A6-5BF3-4B1E-8E61-4E12BF07DAF9}" destId="{F445E028-5181-4BAC-846A-1E3CF9A02389}" srcOrd="28" destOrd="0" presId="urn:microsoft.com/office/officeart/2016/7/layout/RepeatingBendingProcessNew"/>
    <dgm:cxn modelId="{26C13ECB-21E9-4923-BB40-9B2473C8B89C}" type="presParOf" srcId="{2F4FE2A6-5BF3-4B1E-8E61-4E12BF07DAF9}" destId="{57A3CBB3-A952-4969-A46D-13F4E04A1F66}" srcOrd="29" destOrd="0" presId="urn:microsoft.com/office/officeart/2016/7/layout/RepeatingBendingProcessNew"/>
    <dgm:cxn modelId="{F4B008B0-1A08-4FFA-8384-0EFE8D229190}" type="presParOf" srcId="{57A3CBB3-A952-4969-A46D-13F4E04A1F66}" destId="{BA618682-D812-4810-9BFD-93C4E739349F}" srcOrd="0" destOrd="0" presId="urn:microsoft.com/office/officeart/2016/7/layout/RepeatingBendingProcessNew"/>
    <dgm:cxn modelId="{796CF61C-4977-4D55-82A8-EE015AFE710D}" type="presParOf" srcId="{2F4FE2A6-5BF3-4B1E-8E61-4E12BF07DAF9}" destId="{2DF89ED5-1144-4858-9341-21631DFCBC06}" srcOrd="30" destOrd="0" presId="urn:microsoft.com/office/officeart/2016/7/layout/RepeatingBendingProcessNew"/>
    <dgm:cxn modelId="{BAAE91A2-8F75-44E4-8378-0E11CB00DCFF}" type="presParOf" srcId="{2F4FE2A6-5BF3-4B1E-8E61-4E12BF07DAF9}" destId="{AE8E4D9E-117A-4A80-9168-20A000E5155E}" srcOrd="31" destOrd="0" presId="urn:microsoft.com/office/officeart/2016/7/layout/RepeatingBendingProcessNew"/>
    <dgm:cxn modelId="{65EA6A6E-AE67-4512-8602-E533D40C0694}" type="presParOf" srcId="{AE8E4D9E-117A-4A80-9168-20A000E5155E}" destId="{D0A14DF6-C2C6-4373-A161-03D6CF33E54C}" srcOrd="0" destOrd="0" presId="urn:microsoft.com/office/officeart/2016/7/layout/RepeatingBendingProcessNew"/>
    <dgm:cxn modelId="{03A6B54D-50E6-4648-8290-99E4ADDFEAA1}" type="presParOf" srcId="{2F4FE2A6-5BF3-4B1E-8E61-4E12BF07DAF9}" destId="{23A0B93D-8900-43F8-B79A-F9D6A7DF2571}" srcOrd="32" destOrd="0" presId="urn:microsoft.com/office/officeart/2016/7/layout/RepeatingBendingProcessNew"/>
    <dgm:cxn modelId="{E0EA1AB2-412D-41EB-BC19-12B086D0ACC6}" type="presParOf" srcId="{2F4FE2A6-5BF3-4B1E-8E61-4E12BF07DAF9}" destId="{DB7EC12C-0485-42BF-80D1-FD6F2DBC12B1}" srcOrd="33" destOrd="0" presId="urn:microsoft.com/office/officeart/2016/7/layout/RepeatingBendingProcessNew"/>
    <dgm:cxn modelId="{E054B80E-4D58-465E-8201-9BB54BCE065B}" type="presParOf" srcId="{DB7EC12C-0485-42BF-80D1-FD6F2DBC12B1}" destId="{6E630D0D-5D52-437E-B3FF-7076F4FFA5C9}" srcOrd="0" destOrd="0" presId="urn:microsoft.com/office/officeart/2016/7/layout/RepeatingBendingProcessNew"/>
    <dgm:cxn modelId="{DB2ADF9E-D63F-4649-8278-534A4E3B0BBD}" type="presParOf" srcId="{2F4FE2A6-5BF3-4B1E-8E61-4E12BF07DAF9}" destId="{7277399C-6200-4E0B-ABFA-F218C1F0126B}" srcOrd="3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45B6D4-FF43-44E8-9749-DA195775A5A2}"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US"/>
        </a:p>
      </dgm:t>
    </dgm:pt>
    <dgm:pt modelId="{304F654F-1E90-40ED-9C4A-624B01152C35}">
      <dgm:prSet custT="1"/>
      <dgm:spPr/>
      <dgm:t>
        <a:bodyPr/>
        <a:lstStyle/>
        <a:p>
          <a:r>
            <a:rPr lang="hr-HR" sz="1600" noProof="0" dirty="0">
              <a:latin typeface="+mn-lt"/>
            </a:rPr>
            <a:t>Poslovanje nekretninama </a:t>
          </a:r>
        </a:p>
      </dgm:t>
    </dgm:pt>
    <dgm:pt modelId="{7878E682-6854-4A09-9B28-EFA5D23AB685}" type="parTrans" cxnId="{FE7B1CBD-5B91-41AF-9CEE-35FE8077B8CD}">
      <dgm:prSet/>
      <dgm:spPr/>
      <dgm:t>
        <a:bodyPr/>
        <a:lstStyle/>
        <a:p>
          <a:endParaRPr lang="en-US" sz="1600">
            <a:latin typeface="Century Gothic" panose="020B0502020202020204" pitchFamily="34" charset="0"/>
          </a:endParaRPr>
        </a:p>
      </dgm:t>
    </dgm:pt>
    <dgm:pt modelId="{D721B320-4155-42D8-AFCD-30EACB1B1BA8}" type="sibTrans" cxnId="{FE7B1CBD-5B91-41AF-9CEE-35FE8077B8CD}">
      <dgm:prSet/>
      <dgm:spPr/>
      <dgm:t>
        <a:bodyPr/>
        <a:lstStyle/>
        <a:p>
          <a:endParaRPr lang="en-US" sz="1600">
            <a:latin typeface="Century Gothic" panose="020B0502020202020204" pitchFamily="34" charset="0"/>
          </a:endParaRPr>
        </a:p>
      </dgm:t>
    </dgm:pt>
    <dgm:pt modelId="{9B7FEC66-4E5A-40D5-B9FB-897DE2722162}">
      <dgm:prSet custT="1"/>
      <dgm:spPr/>
      <dgm:t>
        <a:bodyPr/>
        <a:lstStyle/>
        <a:p>
          <a:r>
            <a:rPr lang="hr-HR" sz="1600" noProof="0" dirty="0">
              <a:latin typeface="+mn-lt"/>
            </a:rPr>
            <a:t>Djelatnosti kockanja i klađenja </a:t>
          </a:r>
        </a:p>
      </dgm:t>
    </dgm:pt>
    <dgm:pt modelId="{E1108660-4B13-460C-80BE-E26447798824}" type="parTrans" cxnId="{A3FEC132-12C0-4451-ACFA-E1EAFC6A552E}">
      <dgm:prSet/>
      <dgm:spPr/>
      <dgm:t>
        <a:bodyPr/>
        <a:lstStyle/>
        <a:p>
          <a:endParaRPr lang="en-US" sz="1600">
            <a:latin typeface="Century Gothic" panose="020B0502020202020204" pitchFamily="34" charset="0"/>
          </a:endParaRPr>
        </a:p>
      </dgm:t>
    </dgm:pt>
    <dgm:pt modelId="{E7C0E30C-721C-4CAE-B823-941C71845A56}" type="sibTrans" cxnId="{A3FEC132-12C0-4451-ACFA-E1EAFC6A552E}">
      <dgm:prSet/>
      <dgm:spPr/>
      <dgm:t>
        <a:bodyPr/>
        <a:lstStyle/>
        <a:p>
          <a:endParaRPr lang="en-US" sz="1600">
            <a:latin typeface="Century Gothic" panose="020B0502020202020204" pitchFamily="34" charset="0"/>
          </a:endParaRPr>
        </a:p>
      </dgm:t>
    </dgm:pt>
    <dgm:pt modelId="{49620C9E-DDE0-4200-BFC9-366D3F065ED2}">
      <dgm:prSet custT="1"/>
      <dgm:spPr/>
      <dgm:t>
        <a:bodyPr/>
        <a:lstStyle/>
        <a:p>
          <a:r>
            <a:rPr lang="hr-HR" sz="1600" noProof="0" dirty="0">
              <a:latin typeface="+mn-lt"/>
            </a:rPr>
            <a:t>Financijske djelatnosti i djelatnosti osiguranja </a:t>
          </a:r>
        </a:p>
      </dgm:t>
    </dgm:pt>
    <dgm:pt modelId="{A432105F-F51B-4BBE-8B57-0BF3172091FC}" type="parTrans" cxnId="{40568970-FCE9-4C7F-90E2-4EEE2F04AD51}">
      <dgm:prSet/>
      <dgm:spPr/>
      <dgm:t>
        <a:bodyPr/>
        <a:lstStyle/>
        <a:p>
          <a:endParaRPr lang="en-US" sz="1600">
            <a:latin typeface="Century Gothic" panose="020B0502020202020204" pitchFamily="34" charset="0"/>
          </a:endParaRPr>
        </a:p>
      </dgm:t>
    </dgm:pt>
    <dgm:pt modelId="{2B47E7A1-C1D9-476A-BE09-891D267F9779}" type="sibTrans" cxnId="{40568970-FCE9-4C7F-90E2-4EEE2F04AD51}">
      <dgm:prSet/>
      <dgm:spPr/>
      <dgm:t>
        <a:bodyPr/>
        <a:lstStyle/>
        <a:p>
          <a:endParaRPr lang="en-US" sz="1600">
            <a:latin typeface="Century Gothic" panose="020B0502020202020204" pitchFamily="34" charset="0"/>
          </a:endParaRPr>
        </a:p>
      </dgm:t>
    </dgm:pt>
    <dgm:pt modelId="{F34272C7-6EF1-4498-B5E8-0B0955C593EA}">
      <dgm:prSet custT="1"/>
      <dgm:spPr/>
      <dgm:t>
        <a:bodyPr/>
        <a:lstStyle/>
        <a:p>
          <a:r>
            <a:rPr lang="hr-HR" sz="1600" noProof="0" dirty="0">
              <a:latin typeface="+mn-lt"/>
            </a:rPr>
            <a:t>Pravne i računovodstvene djelatnosti</a:t>
          </a:r>
        </a:p>
      </dgm:t>
    </dgm:pt>
    <dgm:pt modelId="{93926226-6A87-4BB8-AB4F-6A960E6091C5}" type="parTrans" cxnId="{F710086C-C692-47B8-86B6-3199B7E6D877}">
      <dgm:prSet/>
      <dgm:spPr/>
      <dgm:t>
        <a:bodyPr/>
        <a:lstStyle/>
        <a:p>
          <a:endParaRPr lang="en-US" sz="1600">
            <a:latin typeface="Century Gothic" panose="020B0502020202020204" pitchFamily="34" charset="0"/>
          </a:endParaRPr>
        </a:p>
      </dgm:t>
    </dgm:pt>
    <dgm:pt modelId="{A6366DFC-7A74-4D78-B00B-6FAE8251DE47}" type="sibTrans" cxnId="{F710086C-C692-47B8-86B6-3199B7E6D877}">
      <dgm:prSet/>
      <dgm:spPr/>
      <dgm:t>
        <a:bodyPr/>
        <a:lstStyle/>
        <a:p>
          <a:endParaRPr lang="en-US" sz="1600">
            <a:latin typeface="Century Gothic" panose="020B0502020202020204" pitchFamily="34" charset="0"/>
          </a:endParaRPr>
        </a:p>
      </dgm:t>
    </dgm:pt>
    <dgm:pt modelId="{AC54041D-253C-4FF6-92E0-07D5DFE943FF}">
      <dgm:prSet custT="1"/>
      <dgm:spPr/>
      <dgm:t>
        <a:bodyPr/>
        <a:lstStyle/>
        <a:p>
          <a:r>
            <a:rPr lang="hr-HR" sz="1600" noProof="0" dirty="0">
              <a:latin typeface="+mn-lt"/>
            </a:rPr>
            <a:t>Trgovina na veliko i malo </a:t>
          </a:r>
        </a:p>
      </dgm:t>
    </dgm:pt>
    <dgm:pt modelId="{C3A4D94B-B599-4BD7-B68C-BBADFA85CD33}" type="parTrans" cxnId="{DDB34531-F803-4B84-ABE9-5D2B9421C88C}">
      <dgm:prSet/>
      <dgm:spPr/>
      <dgm:t>
        <a:bodyPr/>
        <a:lstStyle/>
        <a:p>
          <a:endParaRPr lang="en-US" sz="1600">
            <a:latin typeface="Century Gothic" panose="020B0502020202020204" pitchFamily="34" charset="0"/>
          </a:endParaRPr>
        </a:p>
      </dgm:t>
    </dgm:pt>
    <dgm:pt modelId="{B74682BC-297D-418D-85DA-F68613053CE0}" type="sibTrans" cxnId="{DDB34531-F803-4B84-ABE9-5D2B9421C88C}">
      <dgm:prSet/>
      <dgm:spPr/>
      <dgm:t>
        <a:bodyPr/>
        <a:lstStyle/>
        <a:p>
          <a:endParaRPr lang="en-US" sz="1600">
            <a:latin typeface="Century Gothic" panose="020B0502020202020204" pitchFamily="34" charset="0"/>
          </a:endParaRPr>
        </a:p>
      </dgm:t>
    </dgm:pt>
    <dgm:pt modelId="{1C4E8718-4780-4531-8B62-18B7815C0484}">
      <dgm:prSet custT="1"/>
      <dgm:spPr/>
      <dgm:t>
        <a:bodyPr/>
        <a:lstStyle/>
        <a:p>
          <a:r>
            <a:rPr lang="hr-HR" sz="1600" noProof="0" dirty="0">
              <a:latin typeface="+mn-lt"/>
            </a:rPr>
            <a:t>Ulaganja radi postizanja smanjenja emisija stakleničkih plinova iz aktivnosti koje su navedene u Prilogu I. Direktive 2003/87/EZ;</a:t>
          </a:r>
        </a:p>
      </dgm:t>
    </dgm:pt>
    <dgm:pt modelId="{C9B1A4F1-B5BB-4E8B-90DB-6E60AC923D7D}" type="parTrans" cxnId="{B92DB452-D1E0-42A1-981A-FF05D1055C30}">
      <dgm:prSet/>
      <dgm:spPr/>
      <dgm:t>
        <a:bodyPr/>
        <a:lstStyle/>
        <a:p>
          <a:endParaRPr lang="en-US" sz="1600">
            <a:latin typeface="Century Gothic" panose="020B0502020202020204" pitchFamily="34" charset="0"/>
          </a:endParaRPr>
        </a:p>
      </dgm:t>
    </dgm:pt>
    <dgm:pt modelId="{1C79730E-10F4-4A4E-9F9C-3282A4B26503}" type="sibTrans" cxnId="{B92DB452-D1E0-42A1-981A-FF05D1055C30}">
      <dgm:prSet/>
      <dgm:spPr/>
      <dgm:t>
        <a:bodyPr/>
        <a:lstStyle/>
        <a:p>
          <a:endParaRPr lang="en-US" sz="1600">
            <a:latin typeface="Century Gothic" panose="020B0502020202020204" pitchFamily="34" charset="0"/>
          </a:endParaRPr>
        </a:p>
      </dgm:t>
    </dgm:pt>
    <dgm:pt modelId="{63865249-13C1-49B0-B38D-E2A4B7341596}">
      <dgm:prSet custT="1"/>
      <dgm:spPr/>
      <dgm:t>
        <a:bodyPr/>
        <a:lstStyle/>
        <a:p>
          <a:r>
            <a:rPr lang="hr-HR" sz="1600" noProof="0" dirty="0">
              <a:latin typeface="+mn-lt"/>
            </a:rPr>
            <a:t>Proizvodnja, prerada i stavljanje na tržište duhana i duhanskih proizvoda</a:t>
          </a:r>
        </a:p>
      </dgm:t>
    </dgm:pt>
    <dgm:pt modelId="{630105A9-856E-4735-B6AC-06FA5E3A7ADC}" type="parTrans" cxnId="{FBDE42BD-9B54-4570-9213-970729B4A53F}">
      <dgm:prSet/>
      <dgm:spPr/>
      <dgm:t>
        <a:bodyPr/>
        <a:lstStyle/>
        <a:p>
          <a:endParaRPr lang="en-US" sz="1600">
            <a:latin typeface="Century Gothic" panose="020B0502020202020204" pitchFamily="34" charset="0"/>
          </a:endParaRPr>
        </a:p>
      </dgm:t>
    </dgm:pt>
    <dgm:pt modelId="{D8F04CEF-11F9-4463-B244-8B937F9DB981}" type="sibTrans" cxnId="{FBDE42BD-9B54-4570-9213-970729B4A53F}">
      <dgm:prSet/>
      <dgm:spPr/>
      <dgm:t>
        <a:bodyPr/>
        <a:lstStyle/>
        <a:p>
          <a:endParaRPr lang="en-US" sz="1600">
            <a:latin typeface="Century Gothic" panose="020B0502020202020204" pitchFamily="34" charset="0"/>
          </a:endParaRPr>
        </a:p>
      </dgm:t>
    </dgm:pt>
    <dgm:pt modelId="{40A23B63-F76F-4711-8110-4F272E4ADA11}">
      <dgm:prSet custT="1"/>
      <dgm:spPr/>
      <dgm:t>
        <a:bodyPr/>
        <a:lstStyle/>
        <a:p>
          <a:r>
            <a:rPr lang="hr-HR" sz="1600" noProof="0" dirty="0">
              <a:latin typeface="+mn-lt"/>
            </a:rPr>
            <a:t>Sportske, zabavne i rekreacijske djelatnosti </a:t>
          </a:r>
        </a:p>
      </dgm:t>
    </dgm:pt>
    <dgm:pt modelId="{E3D3C0DA-8418-4560-8A87-DEFCEE7FABC7}" type="parTrans" cxnId="{942DEB39-A7C1-4299-9090-A2BE59737919}">
      <dgm:prSet/>
      <dgm:spPr/>
      <dgm:t>
        <a:bodyPr/>
        <a:lstStyle/>
        <a:p>
          <a:endParaRPr lang="hr-HR"/>
        </a:p>
      </dgm:t>
    </dgm:pt>
    <dgm:pt modelId="{D2AEBF5E-CC56-4174-8C28-6814652014D8}" type="sibTrans" cxnId="{942DEB39-A7C1-4299-9090-A2BE59737919}">
      <dgm:prSet/>
      <dgm:spPr/>
      <dgm:t>
        <a:bodyPr/>
        <a:lstStyle/>
        <a:p>
          <a:endParaRPr lang="hr-HR"/>
        </a:p>
      </dgm:t>
    </dgm:pt>
    <dgm:pt modelId="{9872F878-28E7-467F-AF86-06B514DCA684}">
      <dgm:prSet custT="1"/>
      <dgm:spPr/>
      <dgm:t>
        <a:bodyPr/>
        <a:lstStyle/>
        <a:p>
          <a:r>
            <a:rPr lang="hr-HR" sz="1600" noProof="0" dirty="0">
              <a:latin typeface="+mn-lt"/>
            </a:rPr>
            <a:t>Knjižnice, arhivi, muzeji i ostale kulturne djelatnosti </a:t>
          </a:r>
        </a:p>
      </dgm:t>
    </dgm:pt>
    <dgm:pt modelId="{A7C67D1F-FEFD-4762-80E6-BBA5C03FB12C}" type="parTrans" cxnId="{149E2AA1-2177-49F2-B439-EE69FD6BB806}">
      <dgm:prSet/>
      <dgm:spPr/>
      <dgm:t>
        <a:bodyPr/>
        <a:lstStyle/>
        <a:p>
          <a:endParaRPr lang="hr-HR"/>
        </a:p>
      </dgm:t>
    </dgm:pt>
    <dgm:pt modelId="{B72EC0C0-A7C1-4424-865E-47FAE7E0523E}" type="sibTrans" cxnId="{149E2AA1-2177-49F2-B439-EE69FD6BB806}">
      <dgm:prSet/>
      <dgm:spPr/>
      <dgm:t>
        <a:bodyPr/>
        <a:lstStyle/>
        <a:p>
          <a:endParaRPr lang="hr-HR"/>
        </a:p>
      </dgm:t>
    </dgm:pt>
    <dgm:pt modelId="{B20E31A7-3F6A-4619-9077-F0642B55E9FC}">
      <dgm:prSet custT="1"/>
      <dgm:spPr/>
      <dgm:t>
        <a:bodyPr/>
        <a:lstStyle/>
        <a:p>
          <a:r>
            <a:rPr lang="hr-HR" sz="1600" noProof="0">
              <a:latin typeface="+mn-lt"/>
            </a:rPr>
            <a:t>Primarna poljoprivredna proizvodnja </a:t>
          </a:r>
          <a:endParaRPr lang="hr-HR" sz="1600" noProof="0" dirty="0">
            <a:latin typeface="+mn-lt"/>
          </a:endParaRPr>
        </a:p>
      </dgm:t>
    </dgm:pt>
    <dgm:pt modelId="{4D170766-B7D4-4920-8DF3-509839A12D69}" type="parTrans" cxnId="{7A558A25-4B24-404C-AB3D-156C81DAEC2F}">
      <dgm:prSet/>
      <dgm:spPr/>
      <dgm:t>
        <a:bodyPr/>
        <a:lstStyle/>
        <a:p>
          <a:endParaRPr lang="en-US"/>
        </a:p>
      </dgm:t>
    </dgm:pt>
    <dgm:pt modelId="{43A0C062-6FE5-44C2-A72D-DAB93922857A}" type="sibTrans" cxnId="{7A558A25-4B24-404C-AB3D-156C81DAEC2F}">
      <dgm:prSet/>
      <dgm:spPr/>
      <dgm:t>
        <a:bodyPr/>
        <a:lstStyle/>
        <a:p>
          <a:endParaRPr lang="en-US"/>
        </a:p>
      </dgm:t>
    </dgm:pt>
    <dgm:pt modelId="{BF8FCBEA-AE39-4EF8-A155-C6CDFAE8337C}">
      <dgm:prSet custT="1"/>
      <dgm:spPr/>
      <dgm:t>
        <a:bodyPr/>
        <a:lstStyle/>
        <a:p>
          <a:r>
            <a:rPr lang="hr-HR" sz="1800" noProof="0">
              <a:latin typeface="+mn-lt"/>
            </a:rPr>
            <a:t>Ribarstvo i akvakultura</a:t>
          </a:r>
          <a:endParaRPr lang="hr-HR" sz="1800" noProof="0" dirty="0">
            <a:latin typeface="+mn-lt"/>
          </a:endParaRPr>
        </a:p>
      </dgm:t>
    </dgm:pt>
    <dgm:pt modelId="{14D29D51-4EDA-462E-9F4E-576085183345}" type="parTrans" cxnId="{8800F9AD-2257-4C2C-BF6D-6113FAB5052C}">
      <dgm:prSet/>
      <dgm:spPr/>
      <dgm:t>
        <a:bodyPr/>
        <a:lstStyle/>
        <a:p>
          <a:endParaRPr lang="en-US"/>
        </a:p>
      </dgm:t>
    </dgm:pt>
    <dgm:pt modelId="{22C35AA8-E1F0-499F-80A2-F5F5F911B434}" type="sibTrans" cxnId="{8800F9AD-2257-4C2C-BF6D-6113FAB5052C}">
      <dgm:prSet/>
      <dgm:spPr/>
      <dgm:t>
        <a:bodyPr/>
        <a:lstStyle/>
        <a:p>
          <a:endParaRPr lang="en-US"/>
        </a:p>
      </dgm:t>
    </dgm:pt>
    <dgm:pt modelId="{FD8E3A82-B2F6-4FDA-8C05-93712A9404E3}" type="pres">
      <dgm:prSet presAssocID="{8945B6D4-FF43-44E8-9749-DA195775A5A2}" presName="diagram" presStyleCnt="0">
        <dgm:presLayoutVars>
          <dgm:dir/>
          <dgm:resizeHandles val="exact"/>
        </dgm:presLayoutVars>
      </dgm:prSet>
      <dgm:spPr/>
    </dgm:pt>
    <dgm:pt modelId="{DB925161-F051-4A3B-9B7F-72F79EB2FFFF}" type="pres">
      <dgm:prSet presAssocID="{304F654F-1E90-40ED-9C4A-624B01152C35}" presName="node" presStyleLbl="node1" presStyleIdx="0" presStyleCnt="11">
        <dgm:presLayoutVars>
          <dgm:bulletEnabled val="1"/>
        </dgm:presLayoutVars>
      </dgm:prSet>
      <dgm:spPr/>
    </dgm:pt>
    <dgm:pt modelId="{9399C199-D95D-4051-94BD-AA02309B3C04}" type="pres">
      <dgm:prSet presAssocID="{D721B320-4155-42D8-AFCD-30EACB1B1BA8}" presName="sibTrans" presStyleCnt="0"/>
      <dgm:spPr/>
    </dgm:pt>
    <dgm:pt modelId="{B3EFE37B-FA78-45C3-8EF8-841401E9604E}" type="pres">
      <dgm:prSet presAssocID="{9B7FEC66-4E5A-40D5-B9FB-897DE2722162}" presName="node" presStyleLbl="node1" presStyleIdx="1" presStyleCnt="11">
        <dgm:presLayoutVars>
          <dgm:bulletEnabled val="1"/>
        </dgm:presLayoutVars>
      </dgm:prSet>
      <dgm:spPr/>
    </dgm:pt>
    <dgm:pt modelId="{BE1BEE0D-CDD5-4310-9D72-5C39C8663352}" type="pres">
      <dgm:prSet presAssocID="{E7C0E30C-721C-4CAE-B823-941C71845A56}" presName="sibTrans" presStyleCnt="0"/>
      <dgm:spPr/>
    </dgm:pt>
    <dgm:pt modelId="{CC0EAA81-1AEF-4934-B719-B444376768AA}" type="pres">
      <dgm:prSet presAssocID="{49620C9E-DDE0-4200-BFC9-366D3F065ED2}" presName="node" presStyleLbl="node1" presStyleIdx="2" presStyleCnt="11">
        <dgm:presLayoutVars>
          <dgm:bulletEnabled val="1"/>
        </dgm:presLayoutVars>
      </dgm:prSet>
      <dgm:spPr/>
    </dgm:pt>
    <dgm:pt modelId="{4DD97176-88E1-433E-85A5-7D61427E3D00}" type="pres">
      <dgm:prSet presAssocID="{2B47E7A1-C1D9-476A-BE09-891D267F9779}" presName="sibTrans" presStyleCnt="0"/>
      <dgm:spPr/>
    </dgm:pt>
    <dgm:pt modelId="{C4173F8B-A70A-478F-A523-285559CC870D}" type="pres">
      <dgm:prSet presAssocID="{F34272C7-6EF1-4498-B5E8-0B0955C593EA}" presName="node" presStyleLbl="node1" presStyleIdx="3" presStyleCnt="11">
        <dgm:presLayoutVars>
          <dgm:bulletEnabled val="1"/>
        </dgm:presLayoutVars>
      </dgm:prSet>
      <dgm:spPr/>
    </dgm:pt>
    <dgm:pt modelId="{B159A9E2-C657-42A6-A529-4D45C21DE028}" type="pres">
      <dgm:prSet presAssocID="{A6366DFC-7A74-4D78-B00B-6FAE8251DE47}" presName="sibTrans" presStyleCnt="0"/>
      <dgm:spPr/>
    </dgm:pt>
    <dgm:pt modelId="{4413737B-E45A-478F-8A18-2D6E63D047F5}" type="pres">
      <dgm:prSet presAssocID="{AC54041D-253C-4FF6-92E0-07D5DFE943FF}" presName="node" presStyleLbl="node1" presStyleIdx="4" presStyleCnt="11">
        <dgm:presLayoutVars>
          <dgm:bulletEnabled val="1"/>
        </dgm:presLayoutVars>
      </dgm:prSet>
      <dgm:spPr/>
    </dgm:pt>
    <dgm:pt modelId="{13329947-8E83-469C-A73F-C93E933F8A2E}" type="pres">
      <dgm:prSet presAssocID="{B74682BC-297D-418D-85DA-F68613053CE0}" presName="sibTrans" presStyleCnt="0"/>
      <dgm:spPr/>
    </dgm:pt>
    <dgm:pt modelId="{2303F680-8C83-49C9-A61B-89708FE87EA9}" type="pres">
      <dgm:prSet presAssocID="{1C4E8718-4780-4531-8B62-18B7815C0484}" presName="node" presStyleLbl="node1" presStyleIdx="5" presStyleCnt="11">
        <dgm:presLayoutVars>
          <dgm:bulletEnabled val="1"/>
        </dgm:presLayoutVars>
      </dgm:prSet>
      <dgm:spPr/>
    </dgm:pt>
    <dgm:pt modelId="{22F0CDE2-28AA-473A-A666-6166EBDEA39D}" type="pres">
      <dgm:prSet presAssocID="{1C79730E-10F4-4A4E-9F9C-3282A4B26503}" presName="sibTrans" presStyleCnt="0"/>
      <dgm:spPr/>
    </dgm:pt>
    <dgm:pt modelId="{7632706A-F8C4-4E3D-B9DC-51F38B96C81B}" type="pres">
      <dgm:prSet presAssocID="{63865249-13C1-49B0-B38D-E2A4B7341596}" presName="node" presStyleLbl="node1" presStyleIdx="6" presStyleCnt="11">
        <dgm:presLayoutVars>
          <dgm:bulletEnabled val="1"/>
        </dgm:presLayoutVars>
      </dgm:prSet>
      <dgm:spPr/>
    </dgm:pt>
    <dgm:pt modelId="{F00120CB-4954-4B3C-9E50-0B0F735DF4C9}" type="pres">
      <dgm:prSet presAssocID="{D8F04CEF-11F9-4463-B244-8B937F9DB981}" presName="sibTrans" presStyleCnt="0"/>
      <dgm:spPr/>
    </dgm:pt>
    <dgm:pt modelId="{24533A51-4246-4111-BD04-8B284B09228F}" type="pres">
      <dgm:prSet presAssocID="{9872F878-28E7-467F-AF86-06B514DCA684}" presName="node" presStyleLbl="node1" presStyleIdx="7" presStyleCnt="11">
        <dgm:presLayoutVars>
          <dgm:bulletEnabled val="1"/>
        </dgm:presLayoutVars>
      </dgm:prSet>
      <dgm:spPr/>
    </dgm:pt>
    <dgm:pt modelId="{F905099F-D2D7-490A-B9A3-440BF451E25E}" type="pres">
      <dgm:prSet presAssocID="{B72EC0C0-A7C1-4424-865E-47FAE7E0523E}" presName="sibTrans" presStyleCnt="0"/>
      <dgm:spPr/>
    </dgm:pt>
    <dgm:pt modelId="{C24FD8AE-5DFD-4400-A4C1-095D760B7E12}" type="pres">
      <dgm:prSet presAssocID="{40A23B63-F76F-4711-8110-4F272E4ADA11}" presName="node" presStyleLbl="node1" presStyleIdx="8" presStyleCnt="11" custLinFactNeighborX="-36565" custLinFactNeighborY="-9682">
        <dgm:presLayoutVars>
          <dgm:bulletEnabled val="1"/>
        </dgm:presLayoutVars>
      </dgm:prSet>
      <dgm:spPr/>
    </dgm:pt>
    <dgm:pt modelId="{D8400702-E4BB-42FC-8CFA-F52651E501F5}" type="pres">
      <dgm:prSet presAssocID="{D2AEBF5E-CC56-4174-8C28-6814652014D8}" presName="sibTrans" presStyleCnt="0"/>
      <dgm:spPr/>
    </dgm:pt>
    <dgm:pt modelId="{D7CAEF39-5F98-4792-B95F-164D19DEA228}" type="pres">
      <dgm:prSet presAssocID="{B20E31A7-3F6A-4619-9077-F0642B55E9FC}" presName="node" presStyleLbl="node1" presStyleIdx="9" presStyleCnt="11" custLinFactNeighborX="-28537" custLinFactNeighborY="-11460">
        <dgm:presLayoutVars>
          <dgm:bulletEnabled val="1"/>
        </dgm:presLayoutVars>
      </dgm:prSet>
      <dgm:spPr/>
    </dgm:pt>
    <dgm:pt modelId="{C5470AFC-030A-4E8A-81F1-F82703A1FEA1}" type="pres">
      <dgm:prSet presAssocID="{43A0C062-6FE5-44C2-A72D-DAB93922857A}" presName="sibTrans" presStyleCnt="0"/>
      <dgm:spPr/>
    </dgm:pt>
    <dgm:pt modelId="{40772E20-B410-424D-BF08-3A2B9DB0627D}" type="pres">
      <dgm:prSet presAssocID="{BF8FCBEA-AE39-4EF8-A155-C6CDFAE8337C}" presName="node" presStyleLbl="node1" presStyleIdx="10" presStyleCnt="11" custLinFactNeighborX="-17764" custLinFactNeighborY="-11461">
        <dgm:presLayoutVars>
          <dgm:bulletEnabled val="1"/>
        </dgm:presLayoutVars>
      </dgm:prSet>
      <dgm:spPr/>
    </dgm:pt>
  </dgm:ptLst>
  <dgm:cxnLst>
    <dgm:cxn modelId="{1BBB3401-A74C-4095-ACD5-5C8C1330E5B7}" type="presOf" srcId="{9B7FEC66-4E5A-40D5-B9FB-897DE2722162}" destId="{B3EFE37B-FA78-45C3-8EF8-841401E9604E}" srcOrd="0" destOrd="0" presId="urn:microsoft.com/office/officeart/2005/8/layout/default"/>
    <dgm:cxn modelId="{AFEFB005-6424-4DF2-891A-756EC8AB41DA}" type="presOf" srcId="{BF8FCBEA-AE39-4EF8-A155-C6CDFAE8337C}" destId="{40772E20-B410-424D-BF08-3A2B9DB0627D}" srcOrd="0" destOrd="0" presId="urn:microsoft.com/office/officeart/2005/8/layout/default"/>
    <dgm:cxn modelId="{1C00CF0E-6FE3-4845-89A0-6E91C54EED62}" type="presOf" srcId="{AC54041D-253C-4FF6-92E0-07D5DFE943FF}" destId="{4413737B-E45A-478F-8A18-2D6E63D047F5}" srcOrd="0" destOrd="0" presId="urn:microsoft.com/office/officeart/2005/8/layout/default"/>
    <dgm:cxn modelId="{1B91CD18-0A74-4BEF-8F7A-24F2D07783A9}" type="presOf" srcId="{63865249-13C1-49B0-B38D-E2A4B7341596}" destId="{7632706A-F8C4-4E3D-B9DC-51F38B96C81B}" srcOrd="0" destOrd="0" presId="urn:microsoft.com/office/officeart/2005/8/layout/default"/>
    <dgm:cxn modelId="{2EBF2A1C-6B19-43BA-9BC5-5F8905F7A5EE}" type="presOf" srcId="{304F654F-1E90-40ED-9C4A-624B01152C35}" destId="{DB925161-F051-4A3B-9B7F-72F79EB2FFFF}" srcOrd="0" destOrd="0" presId="urn:microsoft.com/office/officeart/2005/8/layout/default"/>
    <dgm:cxn modelId="{7A558A25-4B24-404C-AB3D-156C81DAEC2F}" srcId="{8945B6D4-FF43-44E8-9749-DA195775A5A2}" destId="{B20E31A7-3F6A-4619-9077-F0642B55E9FC}" srcOrd="9" destOrd="0" parTransId="{4D170766-B7D4-4920-8DF3-509839A12D69}" sibTransId="{43A0C062-6FE5-44C2-A72D-DAB93922857A}"/>
    <dgm:cxn modelId="{DDB34531-F803-4B84-ABE9-5D2B9421C88C}" srcId="{8945B6D4-FF43-44E8-9749-DA195775A5A2}" destId="{AC54041D-253C-4FF6-92E0-07D5DFE943FF}" srcOrd="4" destOrd="0" parTransId="{C3A4D94B-B599-4BD7-B68C-BBADFA85CD33}" sibTransId="{B74682BC-297D-418D-85DA-F68613053CE0}"/>
    <dgm:cxn modelId="{A3FEC132-12C0-4451-ACFA-E1EAFC6A552E}" srcId="{8945B6D4-FF43-44E8-9749-DA195775A5A2}" destId="{9B7FEC66-4E5A-40D5-B9FB-897DE2722162}" srcOrd="1" destOrd="0" parTransId="{E1108660-4B13-460C-80BE-E26447798824}" sibTransId="{E7C0E30C-721C-4CAE-B823-941C71845A56}"/>
    <dgm:cxn modelId="{942DEB39-A7C1-4299-9090-A2BE59737919}" srcId="{8945B6D4-FF43-44E8-9749-DA195775A5A2}" destId="{40A23B63-F76F-4711-8110-4F272E4ADA11}" srcOrd="8" destOrd="0" parTransId="{E3D3C0DA-8418-4560-8A87-DEFCEE7FABC7}" sibTransId="{D2AEBF5E-CC56-4174-8C28-6814652014D8}"/>
    <dgm:cxn modelId="{F710086C-C692-47B8-86B6-3199B7E6D877}" srcId="{8945B6D4-FF43-44E8-9749-DA195775A5A2}" destId="{F34272C7-6EF1-4498-B5E8-0B0955C593EA}" srcOrd="3" destOrd="0" parTransId="{93926226-6A87-4BB8-AB4F-6A960E6091C5}" sibTransId="{A6366DFC-7A74-4D78-B00B-6FAE8251DE47}"/>
    <dgm:cxn modelId="{40568970-FCE9-4C7F-90E2-4EEE2F04AD51}" srcId="{8945B6D4-FF43-44E8-9749-DA195775A5A2}" destId="{49620C9E-DDE0-4200-BFC9-366D3F065ED2}" srcOrd="2" destOrd="0" parTransId="{A432105F-F51B-4BBE-8B57-0BF3172091FC}" sibTransId="{2B47E7A1-C1D9-476A-BE09-891D267F9779}"/>
    <dgm:cxn modelId="{B92DB452-D1E0-42A1-981A-FF05D1055C30}" srcId="{8945B6D4-FF43-44E8-9749-DA195775A5A2}" destId="{1C4E8718-4780-4531-8B62-18B7815C0484}" srcOrd="5" destOrd="0" parTransId="{C9B1A4F1-B5BB-4E8B-90DB-6E60AC923D7D}" sibTransId="{1C79730E-10F4-4A4E-9F9C-3282A4B26503}"/>
    <dgm:cxn modelId="{07D3847E-A44F-449B-ABD9-2F8E906EEF0C}" type="presOf" srcId="{8945B6D4-FF43-44E8-9749-DA195775A5A2}" destId="{FD8E3A82-B2F6-4FDA-8C05-93712A9404E3}" srcOrd="0" destOrd="0" presId="urn:microsoft.com/office/officeart/2005/8/layout/default"/>
    <dgm:cxn modelId="{5E8B6582-AEA2-4F70-BBEA-593BB82218F6}" type="presOf" srcId="{1C4E8718-4780-4531-8B62-18B7815C0484}" destId="{2303F680-8C83-49C9-A61B-89708FE87EA9}" srcOrd="0" destOrd="0" presId="urn:microsoft.com/office/officeart/2005/8/layout/default"/>
    <dgm:cxn modelId="{149E2AA1-2177-49F2-B439-EE69FD6BB806}" srcId="{8945B6D4-FF43-44E8-9749-DA195775A5A2}" destId="{9872F878-28E7-467F-AF86-06B514DCA684}" srcOrd="7" destOrd="0" parTransId="{A7C67D1F-FEFD-4762-80E6-BBA5C03FB12C}" sibTransId="{B72EC0C0-A7C1-4424-865E-47FAE7E0523E}"/>
    <dgm:cxn modelId="{CB8CD4A4-EBDF-4BDB-8A3D-636A7395955D}" type="presOf" srcId="{40A23B63-F76F-4711-8110-4F272E4ADA11}" destId="{C24FD8AE-5DFD-4400-A4C1-095D760B7E12}" srcOrd="0" destOrd="0" presId="urn:microsoft.com/office/officeart/2005/8/layout/default"/>
    <dgm:cxn modelId="{8800F9AD-2257-4C2C-BF6D-6113FAB5052C}" srcId="{8945B6D4-FF43-44E8-9749-DA195775A5A2}" destId="{BF8FCBEA-AE39-4EF8-A155-C6CDFAE8337C}" srcOrd="10" destOrd="0" parTransId="{14D29D51-4EDA-462E-9F4E-576085183345}" sibTransId="{22C35AA8-E1F0-499F-80A2-F5F5F911B434}"/>
    <dgm:cxn modelId="{458BBDB1-3681-4DE0-8172-E15E49CDB9DD}" type="presOf" srcId="{49620C9E-DDE0-4200-BFC9-366D3F065ED2}" destId="{CC0EAA81-1AEF-4934-B719-B444376768AA}" srcOrd="0" destOrd="0" presId="urn:microsoft.com/office/officeart/2005/8/layout/default"/>
    <dgm:cxn modelId="{FE7B1CBD-5B91-41AF-9CEE-35FE8077B8CD}" srcId="{8945B6D4-FF43-44E8-9749-DA195775A5A2}" destId="{304F654F-1E90-40ED-9C4A-624B01152C35}" srcOrd="0" destOrd="0" parTransId="{7878E682-6854-4A09-9B28-EFA5D23AB685}" sibTransId="{D721B320-4155-42D8-AFCD-30EACB1B1BA8}"/>
    <dgm:cxn modelId="{FBDE42BD-9B54-4570-9213-970729B4A53F}" srcId="{8945B6D4-FF43-44E8-9749-DA195775A5A2}" destId="{63865249-13C1-49B0-B38D-E2A4B7341596}" srcOrd="6" destOrd="0" parTransId="{630105A9-856E-4735-B6AC-06FA5E3A7ADC}" sibTransId="{D8F04CEF-11F9-4463-B244-8B937F9DB981}"/>
    <dgm:cxn modelId="{D04C88C0-9BA1-40F9-98AE-57C0E912FB82}" type="presOf" srcId="{B20E31A7-3F6A-4619-9077-F0642B55E9FC}" destId="{D7CAEF39-5F98-4792-B95F-164D19DEA228}" srcOrd="0" destOrd="0" presId="urn:microsoft.com/office/officeart/2005/8/layout/default"/>
    <dgm:cxn modelId="{4B81BEC9-2AEF-4642-97A6-1EA417D0FC14}" type="presOf" srcId="{9872F878-28E7-467F-AF86-06B514DCA684}" destId="{24533A51-4246-4111-BD04-8B284B09228F}" srcOrd="0" destOrd="0" presId="urn:microsoft.com/office/officeart/2005/8/layout/default"/>
    <dgm:cxn modelId="{38006AFC-7452-45EE-8F37-ADDBC4B8575B}" type="presOf" srcId="{F34272C7-6EF1-4498-B5E8-0B0955C593EA}" destId="{C4173F8B-A70A-478F-A523-285559CC870D}" srcOrd="0" destOrd="0" presId="urn:microsoft.com/office/officeart/2005/8/layout/default"/>
    <dgm:cxn modelId="{F2FB2288-6BFF-4246-B46C-1CBC67AE0FCD}" type="presParOf" srcId="{FD8E3A82-B2F6-4FDA-8C05-93712A9404E3}" destId="{DB925161-F051-4A3B-9B7F-72F79EB2FFFF}" srcOrd="0" destOrd="0" presId="urn:microsoft.com/office/officeart/2005/8/layout/default"/>
    <dgm:cxn modelId="{59A0A088-DDC3-4AAF-A605-F43EEB1AE46E}" type="presParOf" srcId="{FD8E3A82-B2F6-4FDA-8C05-93712A9404E3}" destId="{9399C199-D95D-4051-94BD-AA02309B3C04}" srcOrd="1" destOrd="0" presId="urn:microsoft.com/office/officeart/2005/8/layout/default"/>
    <dgm:cxn modelId="{330F4B9E-4C38-487A-836B-09C2232D4E28}" type="presParOf" srcId="{FD8E3A82-B2F6-4FDA-8C05-93712A9404E3}" destId="{B3EFE37B-FA78-45C3-8EF8-841401E9604E}" srcOrd="2" destOrd="0" presId="urn:microsoft.com/office/officeart/2005/8/layout/default"/>
    <dgm:cxn modelId="{D2E78614-189D-4E5D-BC12-C7705792B6BA}" type="presParOf" srcId="{FD8E3A82-B2F6-4FDA-8C05-93712A9404E3}" destId="{BE1BEE0D-CDD5-4310-9D72-5C39C8663352}" srcOrd="3" destOrd="0" presId="urn:microsoft.com/office/officeart/2005/8/layout/default"/>
    <dgm:cxn modelId="{558461EF-72E7-4DA5-8CEE-0AB8922B217B}" type="presParOf" srcId="{FD8E3A82-B2F6-4FDA-8C05-93712A9404E3}" destId="{CC0EAA81-1AEF-4934-B719-B444376768AA}" srcOrd="4" destOrd="0" presId="urn:microsoft.com/office/officeart/2005/8/layout/default"/>
    <dgm:cxn modelId="{15469182-1527-4381-B11B-1F55E167F691}" type="presParOf" srcId="{FD8E3A82-B2F6-4FDA-8C05-93712A9404E3}" destId="{4DD97176-88E1-433E-85A5-7D61427E3D00}" srcOrd="5" destOrd="0" presId="urn:microsoft.com/office/officeart/2005/8/layout/default"/>
    <dgm:cxn modelId="{516947D7-E241-4D1C-92A9-CB41A8F567E4}" type="presParOf" srcId="{FD8E3A82-B2F6-4FDA-8C05-93712A9404E3}" destId="{C4173F8B-A70A-478F-A523-285559CC870D}" srcOrd="6" destOrd="0" presId="urn:microsoft.com/office/officeart/2005/8/layout/default"/>
    <dgm:cxn modelId="{6E64C435-8D85-4604-BDBD-7ECC736C9EC7}" type="presParOf" srcId="{FD8E3A82-B2F6-4FDA-8C05-93712A9404E3}" destId="{B159A9E2-C657-42A6-A529-4D45C21DE028}" srcOrd="7" destOrd="0" presId="urn:microsoft.com/office/officeart/2005/8/layout/default"/>
    <dgm:cxn modelId="{F28E5540-DDE4-4716-9093-05EB24203A99}" type="presParOf" srcId="{FD8E3A82-B2F6-4FDA-8C05-93712A9404E3}" destId="{4413737B-E45A-478F-8A18-2D6E63D047F5}" srcOrd="8" destOrd="0" presId="urn:microsoft.com/office/officeart/2005/8/layout/default"/>
    <dgm:cxn modelId="{ACAA59A2-8390-4075-B13C-0582F6700AD4}" type="presParOf" srcId="{FD8E3A82-B2F6-4FDA-8C05-93712A9404E3}" destId="{13329947-8E83-469C-A73F-C93E933F8A2E}" srcOrd="9" destOrd="0" presId="urn:microsoft.com/office/officeart/2005/8/layout/default"/>
    <dgm:cxn modelId="{1A408153-FFB4-477C-AEA6-D86565A33ABC}" type="presParOf" srcId="{FD8E3A82-B2F6-4FDA-8C05-93712A9404E3}" destId="{2303F680-8C83-49C9-A61B-89708FE87EA9}" srcOrd="10" destOrd="0" presId="urn:microsoft.com/office/officeart/2005/8/layout/default"/>
    <dgm:cxn modelId="{06F8D798-487D-40BB-9698-880A29524B6E}" type="presParOf" srcId="{FD8E3A82-B2F6-4FDA-8C05-93712A9404E3}" destId="{22F0CDE2-28AA-473A-A666-6166EBDEA39D}" srcOrd="11" destOrd="0" presId="urn:microsoft.com/office/officeart/2005/8/layout/default"/>
    <dgm:cxn modelId="{0A059916-1520-4140-A59C-5195C6A8EB99}" type="presParOf" srcId="{FD8E3A82-B2F6-4FDA-8C05-93712A9404E3}" destId="{7632706A-F8C4-4E3D-B9DC-51F38B96C81B}" srcOrd="12" destOrd="0" presId="urn:microsoft.com/office/officeart/2005/8/layout/default"/>
    <dgm:cxn modelId="{E26F4215-FBB4-497F-9415-CBDAD0775B7D}" type="presParOf" srcId="{FD8E3A82-B2F6-4FDA-8C05-93712A9404E3}" destId="{F00120CB-4954-4B3C-9E50-0B0F735DF4C9}" srcOrd="13" destOrd="0" presId="urn:microsoft.com/office/officeart/2005/8/layout/default"/>
    <dgm:cxn modelId="{0021C3F6-06FD-40B2-B574-D65E62D52E9C}" type="presParOf" srcId="{FD8E3A82-B2F6-4FDA-8C05-93712A9404E3}" destId="{24533A51-4246-4111-BD04-8B284B09228F}" srcOrd="14" destOrd="0" presId="urn:microsoft.com/office/officeart/2005/8/layout/default"/>
    <dgm:cxn modelId="{4BD39EDD-0D34-4B2A-9363-545A4872DF01}" type="presParOf" srcId="{FD8E3A82-B2F6-4FDA-8C05-93712A9404E3}" destId="{F905099F-D2D7-490A-B9A3-440BF451E25E}" srcOrd="15" destOrd="0" presId="urn:microsoft.com/office/officeart/2005/8/layout/default"/>
    <dgm:cxn modelId="{598FE165-D75E-4FA8-BB64-4B89DBDF7A68}" type="presParOf" srcId="{FD8E3A82-B2F6-4FDA-8C05-93712A9404E3}" destId="{C24FD8AE-5DFD-4400-A4C1-095D760B7E12}" srcOrd="16" destOrd="0" presId="urn:microsoft.com/office/officeart/2005/8/layout/default"/>
    <dgm:cxn modelId="{FB1B885D-3ABC-4405-BC2F-2A6CCD32DD01}" type="presParOf" srcId="{FD8E3A82-B2F6-4FDA-8C05-93712A9404E3}" destId="{D8400702-E4BB-42FC-8CFA-F52651E501F5}" srcOrd="17" destOrd="0" presId="urn:microsoft.com/office/officeart/2005/8/layout/default"/>
    <dgm:cxn modelId="{CB3EEEC4-C466-4327-9414-9578844A7C54}" type="presParOf" srcId="{FD8E3A82-B2F6-4FDA-8C05-93712A9404E3}" destId="{D7CAEF39-5F98-4792-B95F-164D19DEA228}" srcOrd="18" destOrd="0" presId="urn:microsoft.com/office/officeart/2005/8/layout/default"/>
    <dgm:cxn modelId="{3F8BDAC0-7474-4131-B542-229F7D093A9E}" type="presParOf" srcId="{FD8E3A82-B2F6-4FDA-8C05-93712A9404E3}" destId="{C5470AFC-030A-4E8A-81F1-F82703A1FEA1}" srcOrd="19" destOrd="0" presId="urn:microsoft.com/office/officeart/2005/8/layout/default"/>
    <dgm:cxn modelId="{4F2F7684-1DD2-4768-B840-23EFF2C196B3}" type="presParOf" srcId="{FD8E3A82-B2F6-4FDA-8C05-93712A9404E3}" destId="{40772E20-B410-424D-BF08-3A2B9DB0627D}"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9E6E69-4E3B-46DE-BFBE-A323BA336C8F}"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hr-HR"/>
        </a:p>
      </dgm:t>
    </dgm:pt>
    <dgm:pt modelId="{A8655201-A597-461F-AD06-8A5EAD14CFAB}">
      <dgm:prSet custT="1"/>
      <dgm:spPr>
        <a:solidFill>
          <a:schemeClr val="accent6">
            <a:lumMod val="40000"/>
            <a:lumOff val="60000"/>
            <a:alpha val="90000"/>
          </a:schemeClr>
        </a:solidFill>
      </dgm:spPr>
      <dgm:t>
        <a:bodyPr/>
        <a:lstStyle/>
        <a:p>
          <a:r>
            <a:rPr lang="hr-HR" sz="2000" b="1" noProof="0" dirty="0"/>
            <a:t>Aktivnosti komercijalizacije novih inovativnih proizvoda i usluga putem inovacije organizacije poslovanja i /ili procesa svih članova konzorcija MSP-ova (članak 29. GBER-a)</a:t>
          </a:r>
        </a:p>
      </dgm:t>
    </dgm:pt>
    <dgm:pt modelId="{420E5FE7-D3D8-45A8-93CF-8BCB038A1004}" type="parTrans" cxnId="{217FF37A-E75F-4C40-B8DE-7786F667467D}">
      <dgm:prSet/>
      <dgm:spPr/>
      <dgm:t>
        <a:bodyPr/>
        <a:lstStyle/>
        <a:p>
          <a:endParaRPr lang="hr-HR"/>
        </a:p>
      </dgm:t>
    </dgm:pt>
    <dgm:pt modelId="{4F566A96-9AB1-4EAC-820C-557C6095DC0A}" type="sibTrans" cxnId="{217FF37A-E75F-4C40-B8DE-7786F667467D}">
      <dgm:prSet/>
      <dgm:spPr/>
      <dgm:t>
        <a:bodyPr/>
        <a:lstStyle/>
        <a:p>
          <a:endParaRPr lang="hr-HR"/>
        </a:p>
      </dgm:t>
    </dgm:pt>
    <dgm:pt modelId="{A133070D-DCE4-41E6-A43E-0D6C3BF7808C}">
      <dgm:prSet custT="1"/>
      <dgm:spPr/>
      <dgm:t>
        <a:bodyPr/>
        <a:lstStyle/>
        <a:p>
          <a:r>
            <a:rPr lang="hr-HR" sz="2000" noProof="0" dirty="0"/>
            <a:t>Aktivnosti članova konzorcija u svrhu prilagodbe inovativnog proizvoda/usluge visoke razine tehnološke spremnosti zahtjevima tržišta (članak 28. GBER-a)</a:t>
          </a:r>
        </a:p>
      </dgm:t>
    </dgm:pt>
    <dgm:pt modelId="{4EC486C2-6C95-408F-B7FE-923FF3A1FE69}" type="parTrans" cxnId="{D9F89961-9B88-4FD3-BE65-3DB990AF24AE}">
      <dgm:prSet/>
      <dgm:spPr/>
      <dgm:t>
        <a:bodyPr/>
        <a:lstStyle/>
        <a:p>
          <a:endParaRPr lang="hr-HR"/>
        </a:p>
      </dgm:t>
    </dgm:pt>
    <dgm:pt modelId="{B1BCFEDE-DA1F-42C1-B0FB-728CDF8F5DCA}" type="sibTrans" cxnId="{D9F89961-9B88-4FD3-BE65-3DB990AF24AE}">
      <dgm:prSet/>
      <dgm:spPr/>
      <dgm:t>
        <a:bodyPr/>
        <a:lstStyle/>
        <a:p>
          <a:endParaRPr lang="hr-HR"/>
        </a:p>
      </dgm:t>
    </dgm:pt>
    <dgm:pt modelId="{5C28C973-ACF1-4C76-BA7F-210DA0D1BB24}">
      <dgm:prSet custT="1"/>
      <dgm:spPr/>
      <dgm:t>
        <a:bodyPr/>
        <a:lstStyle/>
        <a:p>
          <a:r>
            <a:rPr lang="hr-HR" sz="2000" noProof="0" dirty="0"/>
            <a:t>Prateće aktivnosti povezane s provedbom projekta (de </a:t>
          </a:r>
          <a:r>
            <a:rPr lang="hr-HR" sz="2000" noProof="0" dirty="0" err="1"/>
            <a:t>minimis</a:t>
          </a:r>
          <a:r>
            <a:rPr lang="hr-HR" sz="2000" noProof="0" dirty="0"/>
            <a:t> Uredba)</a:t>
          </a:r>
        </a:p>
      </dgm:t>
    </dgm:pt>
    <dgm:pt modelId="{BA72DC47-F993-47BC-9B48-E752B852413C}" type="parTrans" cxnId="{42A5DCF6-383F-43D9-B1D9-F00ACB7052AA}">
      <dgm:prSet/>
      <dgm:spPr/>
      <dgm:t>
        <a:bodyPr/>
        <a:lstStyle/>
        <a:p>
          <a:endParaRPr lang="hr-HR"/>
        </a:p>
      </dgm:t>
    </dgm:pt>
    <dgm:pt modelId="{CC27478C-65DF-4E68-B4F3-45847475BE66}" type="sibTrans" cxnId="{42A5DCF6-383F-43D9-B1D9-F00ACB7052AA}">
      <dgm:prSet/>
      <dgm:spPr/>
      <dgm:t>
        <a:bodyPr/>
        <a:lstStyle/>
        <a:p>
          <a:endParaRPr lang="hr-HR"/>
        </a:p>
      </dgm:t>
    </dgm:pt>
    <dgm:pt modelId="{D8917C70-963C-4B43-A60C-25325E8624E1}" type="pres">
      <dgm:prSet presAssocID="{ED9E6E69-4E3B-46DE-BFBE-A323BA336C8F}" presName="linear" presStyleCnt="0">
        <dgm:presLayoutVars>
          <dgm:animLvl val="lvl"/>
          <dgm:resizeHandles val="exact"/>
        </dgm:presLayoutVars>
      </dgm:prSet>
      <dgm:spPr/>
    </dgm:pt>
    <dgm:pt modelId="{AE2D1358-DA88-4F52-9737-59FB89ECA92F}" type="pres">
      <dgm:prSet presAssocID="{A8655201-A597-461F-AD06-8A5EAD14CFAB}" presName="parentText" presStyleLbl="node1" presStyleIdx="0" presStyleCnt="3" custLinFactY="-11127" custLinFactNeighborY="-100000">
        <dgm:presLayoutVars>
          <dgm:chMax val="0"/>
          <dgm:bulletEnabled val="1"/>
        </dgm:presLayoutVars>
      </dgm:prSet>
      <dgm:spPr/>
    </dgm:pt>
    <dgm:pt modelId="{7A356921-8E77-4579-A591-69E679446550}" type="pres">
      <dgm:prSet presAssocID="{4F566A96-9AB1-4EAC-820C-557C6095DC0A}" presName="spacer" presStyleCnt="0"/>
      <dgm:spPr/>
    </dgm:pt>
    <dgm:pt modelId="{8690A143-CFE9-4E8F-BBFB-64E592FBCCA7}" type="pres">
      <dgm:prSet presAssocID="{A133070D-DCE4-41E6-A43E-0D6C3BF7808C}" presName="parentText" presStyleLbl="node1" presStyleIdx="1" presStyleCnt="3" custLinFactNeighborY="-33066">
        <dgm:presLayoutVars>
          <dgm:chMax val="0"/>
          <dgm:bulletEnabled val="1"/>
        </dgm:presLayoutVars>
      </dgm:prSet>
      <dgm:spPr/>
    </dgm:pt>
    <dgm:pt modelId="{02D03610-5A4C-48B9-AC42-0BFEAB6540A6}" type="pres">
      <dgm:prSet presAssocID="{B1BCFEDE-DA1F-42C1-B0FB-728CDF8F5DCA}" presName="spacer" presStyleCnt="0"/>
      <dgm:spPr/>
    </dgm:pt>
    <dgm:pt modelId="{9F29A0F1-35BE-4B2B-A148-13F4C46CF4C5}" type="pres">
      <dgm:prSet presAssocID="{5C28C973-ACF1-4C76-BA7F-210DA0D1BB24}" presName="parentText" presStyleLbl="node1" presStyleIdx="2" presStyleCnt="3" custLinFactNeighborY="58615">
        <dgm:presLayoutVars>
          <dgm:chMax val="0"/>
          <dgm:bulletEnabled val="1"/>
        </dgm:presLayoutVars>
      </dgm:prSet>
      <dgm:spPr/>
    </dgm:pt>
  </dgm:ptLst>
  <dgm:cxnLst>
    <dgm:cxn modelId="{D9F89961-9B88-4FD3-BE65-3DB990AF24AE}" srcId="{ED9E6E69-4E3B-46DE-BFBE-A323BA336C8F}" destId="{A133070D-DCE4-41E6-A43E-0D6C3BF7808C}" srcOrd="1" destOrd="0" parTransId="{4EC486C2-6C95-408F-B7FE-923FF3A1FE69}" sibTransId="{B1BCFEDE-DA1F-42C1-B0FB-728CDF8F5DCA}"/>
    <dgm:cxn modelId="{217FF37A-E75F-4C40-B8DE-7786F667467D}" srcId="{ED9E6E69-4E3B-46DE-BFBE-A323BA336C8F}" destId="{A8655201-A597-461F-AD06-8A5EAD14CFAB}" srcOrd="0" destOrd="0" parTransId="{420E5FE7-D3D8-45A8-93CF-8BCB038A1004}" sibTransId="{4F566A96-9AB1-4EAC-820C-557C6095DC0A}"/>
    <dgm:cxn modelId="{BAC0EA84-053C-4C06-B00D-602697428B7A}" type="presOf" srcId="{ED9E6E69-4E3B-46DE-BFBE-A323BA336C8F}" destId="{D8917C70-963C-4B43-A60C-25325E8624E1}" srcOrd="0" destOrd="0" presId="urn:microsoft.com/office/officeart/2005/8/layout/vList2"/>
    <dgm:cxn modelId="{CF2C2693-A81A-4112-A6D8-70DA94DF9559}" type="presOf" srcId="{5C28C973-ACF1-4C76-BA7F-210DA0D1BB24}" destId="{9F29A0F1-35BE-4B2B-A148-13F4C46CF4C5}" srcOrd="0" destOrd="0" presId="urn:microsoft.com/office/officeart/2005/8/layout/vList2"/>
    <dgm:cxn modelId="{B47946B8-0142-4257-BF95-491934131628}" type="presOf" srcId="{A8655201-A597-461F-AD06-8A5EAD14CFAB}" destId="{AE2D1358-DA88-4F52-9737-59FB89ECA92F}" srcOrd="0" destOrd="0" presId="urn:microsoft.com/office/officeart/2005/8/layout/vList2"/>
    <dgm:cxn modelId="{A4445FE7-0F26-4FC6-BE7D-4E4E623F2286}" type="presOf" srcId="{A133070D-DCE4-41E6-A43E-0D6C3BF7808C}" destId="{8690A143-CFE9-4E8F-BBFB-64E592FBCCA7}" srcOrd="0" destOrd="0" presId="urn:microsoft.com/office/officeart/2005/8/layout/vList2"/>
    <dgm:cxn modelId="{42A5DCF6-383F-43D9-B1D9-F00ACB7052AA}" srcId="{ED9E6E69-4E3B-46DE-BFBE-A323BA336C8F}" destId="{5C28C973-ACF1-4C76-BA7F-210DA0D1BB24}" srcOrd="2" destOrd="0" parTransId="{BA72DC47-F993-47BC-9B48-E752B852413C}" sibTransId="{CC27478C-65DF-4E68-B4F3-45847475BE66}"/>
    <dgm:cxn modelId="{F71E4471-C14E-4396-ADF6-70E754BA49B3}" type="presParOf" srcId="{D8917C70-963C-4B43-A60C-25325E8624E1}" destId="{AE2D1358-DA88-4F52-9737-59FB89ECA92F}" srcOrd="0" destOrd="0" presId="urn:microsoft.com/office/officeart/2005/8/layout/vList2"/>
    <dgm:cxn modelId="{0EEEA568-95D6-4AD4-A451-4CEA3C39A662}" type="presParOf" srcId="{D8917C70-963C-4B43-A60C-25325E8624E1}" destId="{7A356921-8E77-4579-A591-69E679446550}" srcOrd="1" destOrd="0" presId="urn:microsoft.com/office/officeart/2005/8/layout/vList2"/>
    <dgm:cxn modelId="{E5E9E7E1-93C6-4248-9D16-B60494933133}" type="presParOf" srcId="{D8917C70-963C-4B43-A60C-25325E8624E1}" destId="{8690A143-CFE9-4E8F-BBFB-64E592FBCCA7}" srcOrd="2" destOrd="0" presId="urn:microsoft.com/office/officeart/2005/8/layout/vList2"/>
    <dgm:cxn modelId="{A338E641-9DCD-4697-8458-1683AA92717C}" type="presParOf" srcId="{D8917C70-963C-4B43-A60C-25325E8624E1}" destId="{02D03610-5A4C-48B9-AC42-0BFEAB6540A6}" srcOrd="3" destOrd="0" presId="urn:microsoft.com/office/officeart/2005/8/layout/vList2"/>
    <dgm:cxn modelId="{D688A031-108C-401A-A44C-4FAFEC97F00C}" type="presParOf" srcId="{D8917C70-963C-4B43-A60C-25325E8624E1}" destId="{9F29A0F1-35BE-4B2B-A148-13F4C46CF4C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C64E44-B7EE-4545-BB5F-CF6FEB33DDC1}"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DD3581EC-A5D3-43CB-8CD1-085D7B9A72B6}">
      <dgm:prSet/>
      <dgm:spPr>
        <a:solidFill>
          <a:schemeClr val="tx2">
            <a:lumMod val="25000"/>
            <a:lumOff val="75000"/>
          </a:schemeClr>
        </a:solidFill>
      </dgm:spPr>
      <dgm:t>
        <a:bodyPr/>
        <a:lstStyle/>
        <a:p>
          <a:r>
            <a:rPr lang="hr-HR" noProof="0" dirty="0">
              <a:solidFill>
                <a:srgbClr val="002060"/>
              </a:solidFill>
            </a:rPr>
            <a:t>Koje nisu navedene kao prihvatljive za financiranje - aktivnosti koje spadaju u redovno poslovanje prijavitelja, te one koje ne doprinose ispunjenju svrhe i cilja Poziva i/ili nisu u skladu s pravilima Poziva</a:t>
          </a:r>
        </a:p>
      </dgm:t>
    </dgm:pt>
    <dgm:pt modelId="{DE9445A9-73B1-4A5A-8435-47CFAC96C49D}" type="parTrans" cxnId="{63E7B7B2-749B-4C10-96D9-CB80D1010677}">
      <dgm:prSet/>
      <dgm:spPr/>
      <dgm:t>
        <a:bodyPr/>
        <a:lstStyle/>
        <a:p>
          <a:endParaRPr lang="en-US"/>
        </a:p>
      </dgm:t>
    </dgm:pt>
    <dgm:pt modelId="{828F3908-5B68-4E6F-B2AB-2836E2DBFA2D}" type="sibTrans" cxnId="{63E7B7B2-749B-4C10-96D9-CB80D1010677}">
      <dgm:prSet/>
      <dgm:spPr/>
      <dgm:t>
        <a:bodyPr/>
        <a:lstStyle/>
        <a:p>
          <a:endParaRPr lang="en-US"/>
        </a:p>
      </dgm:t>
    </dgm:pt>
    <dgm:pt modelId="{E9FEA721-87CF-4364-BE8F-EC66A641B0CF}">
      <dgm:prSet/>
      <dgm:spPr>
        <a:solidFill>
          <a:schemeClr val="tx2">
            <a:lumMod val="50000"/>
            <a:lumOff val="50000"/>
          </a:schemeClr>
        </a:solidFill>
        <a:ln>
          <a:solidFill>
            <a:srgbClr val="0070C0"/>
          </a:solidFill>
        </a:ln>
      </dgm:spPr>
      <dgm:t>
        <a:bodyPr/>
        <a:lstStyle/>
        <a:p>
          <a:r>
            <a:rPr lang="hr-HR" noProof="0" dirty="0"/>
            <a:t>Temeljna istraživanja (TRL 1) i sufinanciranje bilo kakvih aktivnosti koje se mogu svrstati u stupanj razvoja proizvoda od TRL 2 do TRL 6.</a:t>
          </a:r>
        </a:p>
      </dgm:t>
    </dgm:pt>
    <dgm:pt modelId="{8DF08503-FC4F-481D-BCA2-FBE6C93360E5}" type="parTrans" cxnId="{C797C065-63AC-4927-ACF4-A4303E1CF514}">
      <dgm:prSet/>
      <dgm:spPr/>
      <dgm:t>
        <a:bodyPr/>
        <a:lstStyle/>
        <a:p>
          <a:endParaRPr lang="en-US"/>
        </a:p>
      </dgm:t>
    </dgm:pt>
    <dgm:pt modelId="{EEF26F90-62FD-44D3-9AF0-1CCC7CBC8B04}" type="sibTrans" cxnId="{C797C065-63AC-4927-ACF4-A4303E1CF514}">
      <dgm:prSet/>
      <dgm:spPr/>
      <dgm:t>
        <a:bodyPr/>
        <a:lstStyle/>
        <a:p>
          <a:endParaRPr lang="en-US"/>
        </a:p>
      </dgm:t>
    </dgm:pt>
    <dgm:pt modelId="{13073837-D4D8-4461-9EFB-CFE6412EE181}" type="pres">
      <dgm:prSet presAssocID="{D5C64E44-B7EE-4545-BB5F-CF6FEB33DDC1}" presName="Name0" presStyleCnt="0">
        <dgm:presLayoutVars>
          <dgm:dir/>
          <dgm:animLvl val="lvl"/>
          <dgm:resizeHandles val="exact"/>
        </dgm:presLayoutVars>
      </dgm:prSet>
      <dgm:spPr/>
    </dgm:pt>
    <dgm:pt modelId="{91A1A9F7-3C51-4B5F-B68D-397C51282CE7}" type="pres">
      <dgm:prSet presAssocID="{E9FEA721-87CF-4364-BE8F-EC66A641B0CF}" presName="boxAndChildren" presStyleCnt="0"/>
      <dgm:spPr/>
    </dgm:pt>
    <dgm:pt modelId="{9877BAB4-F4B7-4C66-A696-FECD141A56A8}" type="pres">
      <dgm:prSet presAssocID="{E9FEA721-87CF-4364-BE8F-EC66A641B0CF}" presName="parentTextBox" presStyleLbl="node1" presStyleIdx="0" presStyleCnt="2"/>
      <dgm:spPr/>
    </dgm:pt>
    <dgm:pt modelId="{B372FC4C-B2E8-471C-877F-A69B0EA57EA7}" type="pres">
      <dgm:prSet presAssocID="{828F3908-5B68-4E6F-B2AB-2836E2DBFA2D}" presName="sp" presStyleCnt="0"/>
      <dgm:spPr/>
    </dgm:pt>
    <dgm:pt modelId="{7179A654-7185-4FBC-81B8-80EA7B30FCF5}" type="pres">
      <dgm:prSet presAssocID="{DD3581EC-A5D3-43CB-8CD1-085D7B9A72B6}" presName="arrowAndChildren" presStyleCnt="0"/>
      <dgm:spPr/>
    </dgm:pt>
    <dgm:pt modelId="{8F235EB1-9F63-48FC-BB18-2F62812A7436}" type="pres">
      <dgm:prSet presAssocID="{DD3581EC-A5D3-43CB-8CD1-085D7B9A72B6}" presName="parentTextArrow" presStyleLbl="node1" presStyleIdx="1" presStyleCnt="2" custLinFactNeighborY="-14847"/>
      <dgm:spPr/>
    </dgm:pt>
  </dgm:ptLst>
  <dgm:cxnLst>
    <dgm:cxn modelId="{AF72205E-576D-456E-A63D-86C594DA0DDC}" type="presOf" srcId="{DD3581EC-A5D3-43CB-8CD1-085D7B9A72B6}" destId="{8F235EB1-9F63-48FC-BB18-2F62812A7436}" srcOrd="0" destOrd="0" presId="urn:microsoft.com/office/officeart/2005/8/layout/process4"/>
    <dgm:cxn modelId="{3497825E-F612-4ABE-8C1E-504DB8BB2DC5}" type="presOf" srcId="{E9FEA721-87CF-4364-BE8F-EC66A641B0CF}" destId="{9877BAB4-F4B7-4C66-A696-FECD141A56A8}" srcOrd="0" destOrd="0" presId="urn:microsoft.com/office/officeart/2005/8/layout/process4"/>
    <dgm:cxn modelId="{C797C065-63AC-4927-ACF4-A4303E1CF514}" srcId="{D5C64E44-B7EE-4545-BB5F-CF6FEB33DDC1}" destId="{E9FEA721-87CF-4364-BE8F-EC66A641B0CF}" srcOrd="1" destOrd="0" parTransId="{8DF08503-FC4F-481D-BCA2-FBE6C93360E5}" sibTransId="{EEF26F90-62FD-44D3-9AF0-1CCC7CBC8B04}"/>
    <dgm:cxn modelId="{7D638257-78C1-48FA-BBF1-6830F09CD5BA}" type="presOf" srcId="{D5C64E44-B7EE-4545-BB5F-CF6FEB33DDC1}" destId="{13073837-D4D8-4461-9EFB-CFE6412EE181}" srcOrd="0" destOrd="0" presId="urn:microsoft.com/office/officeart/2005/8/layout/process4"/>
    <dgm:cxn modelId="{63E7B7B2-749B-4C10-96D9-CB80D1010677}" srcId="{D5C64E44-B7EE-4545-BB5F-CF6FEB33DDC1}" destId="{DD3581EC-A5D3-43CB-8CD1-085D7B9A72B6}" srcOrd="0" destOrd="0" parTransId="{DE9445A9-73B1-4A5A-8435-47CFAC96C49D}" sibTransId="{828F3908-5B68-4E6F-B2AB-2836E2DBFA2D}"/>
    <dgm:cxn modelId="{BBB79BBF-85F4-48C8-A3B8-D4EF622C1363}" type="presParOf" srcId="{13073837-D4D8-4461-9EFB-CFE6412EE181}" destId="{91A1A9F7-3C51-4B5F-B68D-397C51282CE7}" srcOrd="0" destOrd="0" presId="urn:microsoft.com/office/officeart/2005/8/layout/process4"/>
    <dgm:cxn modelId="{9A69D5C2-0FC1-4833-A53C-362E68630D69}" type="presParOf" srcId="{91A1A9F7-3C51-4B5F-B68D-397C51282CE7}" destId="{9877BAB4-F4B7-4C66-A696-FECD141A56A8}" srcOrd="0" destOrd="0" presId="urn:microsoft.com/office/officeart/2005/8/layout/process4"/>
    <dgm:cxn modelId="{2852A86D-3B06-4F72-851F-19AF059A20E5}" type="presParOf" srcId="{13073837-D4D8-4461-9EFB-CFE6412EE181}" destId="{B372FC4C-B2E8-471C-877F-A69B0EA57EA7}" srcOrd="1" destOrd="0" presId="urn:microsoft.com/office/officeart/2005/8/layout/process4"/>
    <dgm:cxn modelId="{9F5A7D08-C290-419C-8E93-D4AE5C807EB2}" type="presParOf" srcId="{13073837-D4D8-4461-9EFB-CFE6412EE181}" destId="{7179A654-7185-4FBC-81B8-80EA7B30FCF5}" srcOrd="2" destOrd="0" presId="urn:microsoft.com/office/officeart/2005/8/layout/process4"/>
    <dgm:cxn modelId="{B712F2DC-5741-4ECC-AA21-0CFCF6C4A438}" type="presParOf" srcId="{7179A654-7185-4FBC-81B8-80EA7B30FCF5}" destId="{8F235EB1-9F63-48FC-BB18-2F62812A743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2FD78-8922-41DF-955C-7BB83C86E94D}">
      <dsp:nvSpPr>
        <dsp:cNvPr id="0" name=""/>
        <dsp:cNvSpPr/>
      </dsp:nvSpPr>
      <dsp:spPr>
        <a:xfrm>
          <a:off x="3847" y="718646"/>
          <a:ext cx="4839229" cy="359464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E0DDC17-6B2A-49E6-B81D-AEF827EE9650}">
      <dsp:nvSpPr>
        <dsp:cNvPr id="0" name=""/>
        <dsp:cNvSpPr/>
      </dsp:nvSpPr>
      <dsp:spPr>
        <a:xfrm>
          <a:off x="495694" y="1185901"/>
          <a:ext cx="4839229" cy="35946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kern="1200" noProof="0" dirty="0">
              <a:solidFill>
                <a:schemeClr val="tx2">
                  <a:lumMod val="90000"/>
                  <a:lumOff val="10000"/>
                </a:schemeClr>
              </a:solidFill>
            </a:rPr>
            <a:t>PREDMET POZIVA: Sufinanciranje inovacija procesa i/ili poslovanja organizacije konzorcija  MSP-ova za uspostavljanje dugoročnih dobavljačkih odnosa/lanaca vrijednosti sa drugim poduzećima tzv. Integratorima. Za potrebe ovog Poziva konzorcij se mora sastojati od minimalno 3 (tri) MSP-a.</a:t>
          </a:r>
        </a:p>
      </dsp:txBody>
      <dsp:txXfrm>
        <a:off x="600977" y="1291184"/>
        <a:ext cx="4628663" cy="3384077"/>
      </dsp:txXfrm>
    </dsp:sp>
    <dsp:sp modelId="{E0A89435-F679-40EA-AED1-C67259255445}">
      <dsp:nvSpPr>
        <dsp:cNvPr id="0" name=""/>
        <dsp:cNvSpPr/>
      </dsp:nvSpPr>
      <dsp:spPr>
        <a:xfrm>
          <a:off x="5826771" y="718646"/>
          <a:ext cx="4783410" cy="361038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0DA3C91-EE35-45CA-8741-7EA81C7D5655}">
      <dsp:nvSpPr>
        <dsp:cNvPr id="0" name=""/>
        <dsp:cNvSpPr/>
      </dsp:nvSpPr>
      <dsp:spPr>
        <a:xfrm>
          <a:off x="6318618" y="1185901"/>
          <a:ext cx="4783410" cy="361038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noProof="0" dirty="0">
            <a:solidFill>
              <a:schemeClr val="tx2">
                <a:lumMod val="90000"/>
                <a:lumOff val="10000"/>
              </a:schemeClr>
            </a:solidFill>
          </a:endParaRPr>
        </a:p>
        <a:p>
          <a:pPr marL="0" lvl="0" indent="0" algn="ctr" defTabSz="889000">
            <a:lnSpc>
              <a:spcPct val="90000"/>
            </a:lnSpc>
            <a:spcBef>
              <a:spcPct val="0"/>
            </a:spcBef>
            <a:spcAft>
              <a:spcPct val="35000"/>
            </a:spcAft>
            <a:buNone/>
          </a:pPr>
          <a:endParaRPr lang="en-US" sz="2000" kern="1200" noProof="0" dirty="0">
            <a:solidFill>
              <a:schemeClr val="tx2">
                <a:lumMod val="90000"/>
                <a:lumOff val="10000"/>
              </a:schemeClr>
            </a:solidFill>
          </a:endParaRPr>
        </a:p>
        <a:p>
          <a:pPr marL="0" lvl="0" indent="0" algn="ctr" defTabSz="889000">
            <a:lnSpc>
              <a:spcPct val="90000"/>
            </a:lnSpc>
            <a:spcBef>
              <a:spcPct val="0"/>
            </a:spcBef>
            <a:spcAft>
              <a:spcPct val="35000"/>
            </a:spcAft>
            <a:buNone/>
          </a:pPr>
          <a:r>
            <a:rPr lang="hr-HR" sz="2000" kern="1200" noProof="0" dirty="0">
              <a:solidFill>
                <a:schemeClr val="tx2">
                  <a:lumMod val="90000"/>
                  <a:lumOff val="10000"/>
                </a:schemeClr>
              </a:solidFill>
            </a:rPr>
            <a:t>SVRHA (CILJ) POZIVA: Podržati suradnju MSP-ova kako bi stvaranjem novih inovativnih proizvoda i usluga uspostavili dobavljačke odnose sa poduzećima Integratorima i postali dio njihovog lanca vrijednosti u ciljanom strateškom segmentu (tematskom prioritetnom području u S3). </a:t>
          </a:r>
        </a:p>
        <a:p>
          <a:pPr marL="0" lvl="0" indent="0" algn="ctr" defTabSz="889000">
            <a:lnSpc>
              <a:spcPct val="90000"/>
            </a:lnSpc>
            <a:spcBef>
              <a:spcPct val="0"/>
            </a:spcBef>
            <a:spcAft>
              <a:spcPct val="35000"/>
            </a:spcAft>
            <a:buNone/>
          </a:pPr>
          <a:br>
            <a:rPr lang="hr-HR" sz="2000" kern="1200" noProof="0" dirty="0">
              <a:solidFill>
                <a:schemeClr val="tx2">
                  <a:lumMod val="90000"/>
                  <a:lumOff val="10000"/>
                </a:schemeClr>
              </a:solidFill>
            </a:rPr>
          </a:br>
          <a:br>
            <a:rPr lang="hr-HR" sz="2000" kern="1200" noProof="0" dirty="0">
              <a:solidFill>
                <a:schemeClr val="tx2">
                  <a:lumMod val="90000"/>
                  <a:lumOff val="10000"/>
                </a:schemeClr>
              </a:solidFill>
            </a:rPr>
          </a:br>
          <a:endParaRPr lang="hr-HR" sz="2000" b="1" kern="1200" noProof="0" dirty="0">
            <a:solidFill>
              <a:schemeClr val="tx2">
                <a:lumMod val="90000"/>
                <a:lumOff val="10000"/>
              </a:schemeClr>
            </a:solidFill>
          </a:endParaRPr>
        </a:p>
      </dsp:txBody>
      <dsp:txXfrm>
        <a:off x="6424363" y="1291646"/>
        <a:ext cx="4571920" cy="33988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5D75C-38A9-4C01-9A0A-4A25D35506F6}">
      <dsp:nvSpPr>
        <dsp:cNvPr id="0" name=""/>
        <dsp:cNvSpPr/>
      </dsp:nvSpPr>
      <dsp:spPr>
        <a:xfrm>
          <a:off x="55571" y="27434"/>
          <a:ext cx="4544446" cy="1159734"/>
        </a:xfrm>
        <a:prstGeom prst="rect">
          <a:avLst/>
        </a:prstGeom>
        <a:solidFill>
          <a:schemeClr val="tx2">
            <a:lumMod val="90000"/>
            <a:lumOff val="10000"/>
          </a:schemeClr>
        </a:solidFill>
        <a:ln w="1905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hr-HR" sz="1600" kern="1200" noProof="0" dirty="0"/>
            <a:t>Prilikom podnošenja projektnog prijedloga:</a:t>
          </a:r>
        </a:p>
      </dsp:txBody>
      <dsp:txXfrm>
        <a:off x="55571" y="27434"/>
        <a:ext cx="4544446" cy="1159734"/>
      </dsp:txXfrm>
    </dsp:sp>
    <dsp:sp modelId="{6D6AAAD1-FA1D-474C-AEEF-5EB7654CB4A9}">
      <dsp:nvSpPr>
        <dsp:cNvPr id="0" name=""/>
        <dsp:cNvSpPr/>
      </dsp:nvSpPr>
      <dsp:spPr>
        <a:xfrm>
          <a:off x="9195" y="1156620"/>
          <a:ext cx="4632635" cy="1538276"/>
        </a:xfrm>
        <a:prstGeom prst="rect">
          <a:avLst/>
        </a:prstGeom>
        <a:solidFill>
          <a:schemeClr val="tx2">
            <a:lumMod val="10000"/>
            <a:lumOff val="9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hr-HR" sz="1400" kern="1200" noProof="0">
              <a:solidFill>
                <a:schemeClr val="tx2">
                  <a:lumMod val="90000"/>
                  <a:lumOff val="10000"/>
                </a:schemeClr>
              </a:solidFill>
            </a:rPr>
            <a:t>Obrazac 1</a:t>
          </a:r>
          <a:r>
            <a:rPr lang="en-US" sz="1400" kern="1200" noProof="0">
              <a:solidFill>
                <a:schemeClr val="tx2">
                  <a:lumMod val="90000"/>
                  <a:lumOff val="10000"/>
                </a:schemeClr>
              </a:solidFill>
            </a:rPr>
            <a:t>0</a:t>
          </a:r>
          <a:r>
            <a:rPr lang="hr-HR" sz="1400" kern="1200" noProof="0">
              <a:solidFill>
                <a:schemeClr val="tx2">
                  <a:lumMod val="90000"/>
                  <a:lumOff val="10000"/>
                </a:schemeClr>
              </a:solidFill>
            </a:rPr>
            <a:t>. + prilozi: </a:t>
          </a:r>
          <a:endParaRPr lang="hr-HR" sz="1400" kern="1200" noProof="0" dirty="0">
            <a:solidFill>
              <a:schemeClr val="tx2">
                <a:lumMod val="90000"/>
                <a:lumOff val="10000"/>
              </a:schemeClr>
            </a:solidFill>
          </a:endParaRPr>
        </a:p>
        <a:p>
          <a:pPr marL="114300" lvl="1" indent="-114300" algn="l" defTabSz="622300">
            <a:lnSpc>
              <a:spcPct val="90000"/>
            </a:lnSpc>
            <a:spcBef>
              <a:spcPct val="0"/>
            </a:spcBef>
            <a:spcAft>
              <a:spcPct val="15000"/>
            </a:spcAft>
            <a:buChar char="•"/>
          </a:pPr>
          <a:endParaRPr lang="hr-HR" sz="1400" kern="1200" noProof="0" dirty="0">
            <a:solidFill>
              <a:schemeClr val="tx2">
                <a:lumMod val="90000"/>
                <a:lumOff val="10000"/>
              </a:schemeClr>
            </a:solidFill>
          </a:endParaRPr>
        </a:p>
        <a:p>
          <a:pPr marL="114300" lvl="1" indent="-114300" algn="l" defTabSz="622300">
            <a:lnSpc>
              <a:spcPct val="90000"/>
            </a:lnSpc>
            <a:spcBef>
              <a:spcPct val="0"/>
            </a:spcBef>
            <a:spcAft>
              <a:spcPct val="15000"/>
            </a:spcAft>
            <a:buChar char="•"/>
          </a:pPr>
          <a:r>
            <a:rPr lang="hr-HR" sz="1400" kern="1200" noProof="0" dirty="0">
              <a:solidFill>
                <a:schemeClr val="tx2">
                  <a:lumMod val="90000"/>
                  <a:lumOff val="10000"/>
                </a:schemeClr>
              </a:solidFill>
            </a:rPr>
            <a:t>Obvezujuće pismo namjere banke, ili</a:t>
          </a:r>
        </a:p>
        <a:p>
          <a:pPr marL="114300" lvl="1" indent="-114300" algn="l" defTabSz="622300">
            <a:lnSpc>
              <a:spcPct val="90000"/>
            </a:lnSpc>
            <a:spcBef>
              <a:spcPct val="0"/>
            </a:spcBef>
            <a:spcAft>
              <a:spcPct val="15000"/>
            </a:spcAft>
            <a:buChar char="•"/>
          </a:pPr>
          <a:endParaRPr lang="hr-HR" sz="1400" kern="1200" noProof="0" dirty="0">
            <a:solidFill>
              <a:schemeClr val="tx2">
                <a:lumMod val="90000"/>
                <a:lumOff val="10000"/>
              </a:schemeClr>
            </a:solidFill>
          </a:endParaRPr>
        </a:p>
        <a:p>
          <a:pPr marL="114300" lvl="1" indent="-114300" algn="l" defTabSz="622300">
            <a:lnSpc>
              <a:spcPct val="90000"/>
            </a:lnSpc>
            <a:spcBef>
              <a:spcPct val="0"/>
            </a:spcBef>
            <a:spcAft>
              <a:spcPct val="15000"/>
            </a:spcAft>
            <a:buChar char="•"/>
          </a:pPr>
          <a:r>
            <a:rPr lang="hr-HR" sz="1400" i="0" kern="1200" noProof="0" dirty="0">
              <a:solidFill>
                <a:schemeClr val="tx2">
                  <a:lumMod val="90000"/>
                  <a:lumOff val="10000"/>
                </a:schemeClr>
              </a:solidFill>
            </a:rPr>
            <a:t>Izjava prijavitelja da privatno sufinanciranje namiruje iz vlastitih izvora (uz dokumentaciju koja potkrjepljuje obrazloženje)</a:t>
          </a:r>
        </a:p>
      </dsp:txBody>
      <dsp:txXfrm>
        <a:off x="9195" y="1156620"/>
        <a:ext cx="4632635" cy="1538276"/>
      </dsp:txXfrm>
    </dsp:sp>
    <dsp:sp modelId="{8F3FE8FE-8CBA-4F91-8908-F6B1BF02F702}">
      <dsp:nvSpPr>
        <dsp:cNvPr id="0" name=""/>
        <dsp:cNvSpPr/>
      </dsp:nvSpPr>
      <dsp:spPr>
        <a:xfrm>
          <a:off x="5322367" y="17288"/>
          <a:ext cx="4955151" cy="1170220"/>
        </a:xfrm>
        <a:prstGeom prst="rect">
          <a:avLst/>
        </a:prstGeom>
        <a:solidFill>
          <a:schemeClr val="tx2">
            <a:lumMod val="75000"/>
            <a:lumOff val="2500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hr-HR" sz="1600" kern="1200" noProof="0" dirty="0"/>
            <a:t>Prije donošenja </a:t>
          </a:r>
          <a:r>
            <a:rPr lang="hr-HR" sz="1600" kern="1200" noProof="0" dirty="0" err="1"/>
            <a:t>OoF</a:t>
          </a:r>
          <a:r>
            <a:rPr lang="hr-HR" sz="1600" kern="1200" noProof="0" dirty="0"/>
            <a:t>:</a:t>
          </a:r>
        </a:p>
      </dsp:txBody>
      <dsp:txXfrm>
        <a:off x="5322367" y="17288"/>
        <a:ext cx="4955151" cy="1170220"/>
      </dsp:txXfrm>
    </dsp:sp>
    <dsp:sp modelId="{3CEE3D8E-1259-4014-B48C-6AC000F4CAE0}">
      <dsp:nvSpPr>
        <dsp:cNvPr id="0" name=""/>
        <dsp:cNvSpPr/>
      </dsp:nvSpPr>
      <dsp:spPr>
        <a:xfrm>
          <a:off x="5307551" y="1207033"/>
          <a:ext cx="4955151" cy="1664333"/>
        </a:xfrm>
        <a:prstGeom prst="rect">
          <a:avLst/>
        </a:prstGeom>
        <a:solidFill>
          <a:schemeClr val="accent3">
            <a:lumMod val="40000"/>
            <a:lumOff val="6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
          </a:pPr>
          <a:endParaRPr lang="en-US" sz="1200" kern="1200" dirty="0">
            <a:solidFill>
              <a:schemeClr val="tx2">
                <a:lumMod val="90000"/>
                <a:lumOff val="10000"/>
              </a:schemeClr>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hr-HR" sz="1400" kern="1200" noProof="0" dirty="0">
              <a:solidFill>
                <a:schemeClr val="tx2">
                  <a:lumMod val="90000"/>
                  <a:lumOff val="10000"/>
                </a:schemeClr>
              </a:solidFill>
            </a:rPr>
            <a:t>Ugovor o kreditu</a:t>
          </a:r>
        </a:p>
        <a:p>
          <a:pPr marL="114300" lvl="1" indent="-114300" algn="l" defTabSz="622300">
            <a:lnSpc>
              <a:spcPct val="90000"/>
            </a:lnSpc>
            <a:spcBef>
              <a:spcPct val="0"/>
            </a:spcBef>
            <a:spcAft>
              <a:spcPct val="15000"/>
            </a:spcAft>
            <a:buFont typeface="Arial" panose="020B0604020202020204" pitchFamily="34" charset="0"/>
            <a:buChar char="•"/>
          </a:pPr>
          <a:endParaRPr lang="hr-HR" sz="1400" kern="1200" noProof="0" dirty="0">
            <a:solidFill>
              <a:schemeClr val="tx2">
                <a:lumMod val="90000"/>
                <a:lumOff val="10000"/>
              </a:schemeClr>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hr-HR" sz="1400" kern="1200" noProof="0" dirty="0">
              <a:solidFill>
                <a:schemeClr val="tx2">
                  <a:lumMod val="90000"/>
                  <a:lumOff val="10000"/>
                </a:schemeClr>
              </a:solidFill>
            </a:rPr>
            <a:t>Dokaz (izvod) da je na projektnom računu osigurao sredstva u iznosu od minimalno 15 % ukupne vrijednosti projekta</a:t>
          </a:r>
        </a:p>
      </dsp:txBody>
      <dsp:txXfrm>
        <a:off x="5307551" y="1207033"/>
        <a:ext cx="4955151" cy="16643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997A4-71A8-44F8-B71D-5FA5E7FA3528}">
      <dsp:nvSpPr>
        <dsp:cNvPr id="0" name=""/>
        <dsp:cNvSpPr/>
      </dsp:nvSpPr>
      <dsp:spPr>
        <a:xfrm>
          <a:off x="0" y="680151"/>
          <a:ext cx="5036178" cy="1565957"/>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noProof="0" dirty="0"/>
            <a:t>U slučaju izmijenjenih okolnosti relevantnih za postupak dodjele, Korisnik je dužan obavijestiti nadležna tijela, </a:t>
          </a:r>
          <a:r>
            <a:rPr lang="hr-HR" sz="1800" b="1" kern="1200" noProof="0" dirty="0"/>
            <a:t>bez odgode.</a:t>
          </a:r>
        </a:p>
      </dsp:txBody>
      <dsp:txXfrm>
        <a:off x="0" y="680151"/>
        <a:ext cx="5036178" cy="1565957"/>
      </dsp:txXfrm>
    </dsp:sp>
    <dsp:sp modelId="{21BCF6E8-D238-4538-9FFA-73A13600C503}">
      <dsp:nvSpPr>
        <dsp:cNvPr id="0" name=""/>
        <dsp:cNvSpPr/>
      </dsp:nvSpPr>
      <dsp:spPr>
        <a:xfrm>
          <a:off x="5463322" y="762935"/>
          <a:ext cx="5404988" cy="1460121"/>
        </a:xfrm>
        <a:prstGeom prst="rect">
          <a:avLst/>
        </a:prstGeom>
        <a:solidFill>
          <a:schemeClr val="accent3">
            <a:shade val="50000"/>
            <a:hueOff val="294825"/>
            <a:satOff val="-30989"/>
            <a:lumOff val="267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b="0" kern="1200" noProof="0" dirty="0"/>
            <a:t>Prije donošenja Odluke o financiranju nadležno tijelo provjerava postojanje rizika dvostrukog financiranja</a:t>
          </a:r>
          <a:r>
            <a:rPr lang="hr-HR" sz="1300" kern="1200" noProof="0" dirty="0"/>
            <a:t>.</a:t>
          </a:r>
        </a:p>
      </dsp:txBody>
      <dsp:txXfrm>
        <a:off x="5463322" y="762935"/>
        <a:ext cx="5404988" cy="1460121"/>
      </dsp:txXfrm>
    </dsp:sp>
    <dsp:sp modelId="{B8FC3618-C376-4F44-9559-BCF6897F3EF5}">
      <dsp:nvSpPr>
        <dsp:cNvPr id="0" name=""/>
        <dsp:cNvSpPr/>
      </dsp:nvSpPr>
      <dsp:spPr>
        <a:xfrm>
          <a:off x="0" y="2586596"/>
          <a:ext cx="5177539" cy="1649087"/>
        </a:xfrm>
        <a:prstGeom prst="rect">
          <a:avLst/>
        </a:prstGeom>
        <a:solidFill>
          <a:schemeClr val="accent3">
            <a:shade val="50000"/>
            <a:hueOff val="589649"/>
            <a:satOff val="-61978"/>
            <a:lumOff val="534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noProof="0" dirty="0">
              <a:solidFill>
                <a:srgbClr val="002060"/>
              </a:solidFill>
            </a:rPr>
            <a:t>Prije donošenja Odluke o financiranju prijavitelj/partner je dužan </a:t>
          </a:r>
          <a:r>
            <a:rPr lang="hr-HR" sz="1800" b="1" kern="1200" noProof="0" dirty="0">
              <a:solidFill>
                <a:srgbClr val="002060"/>
              </a:solidFill>
            </a:rPr>
            <a:t>dostaviti na zahtjev</a:t>
          </a:r>
          <a:r>
            <a:rPr lang="hr-HR" sz="1800" kern="1200" noProof="0" dirty="0">
              <a:solidFill>
                <a:srgbClr val="002060"/>
              </a:solidFill>
            </a:rPr>
            <a:t>:</a:t>
          </a:r>
        </a:p>
      </dsp:txBody>
      <dsp:txXfrm>
        <a:off x="0" y="2586596"/>
        <a:ext cx="5177539" cy="1649087"/>
      </dsp:txXfrm>
    </dsp:sp>
    <dsp:sp modelId="{F7D797AB-A2AD-429A-B072-CD496E5AABEF}">
      <dsp:nvSpPr>
        <dsp:cNvPr id="0" name=""/>
        <dsp:cNvSpPr/>
      </dsp:nvSpPr>
      <dsp:spPr>
        <a:xfrm>
          <a:off x="6265798" y="2709334"/>
          <a:ext cx="4603484" cy="1659366"/>
        </a:xfrm>
        <a:prstGeom prst="rect">
          <a:avLst/>
        </a:prstGeom>
        <a:solidFill>
          <a:schemeClr val="accent3">
            <a:shade val="50000"/>
            <a:hueOff val="294825"/>
            <a:satOff val="-30989"/>
            <a:lumOff val="267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noProof="0" dirty="0">
              <a:solidFill>
                <a:schemeClr val="bg1">
                  <a:lumMod val="95000"/>
                </a:schemeClr>
              </a:solidFill>
            </a:rPr>
            <a:t>Potvrdu Porezne uprave </a:t>
          </a:r>
          <a:r>
            <a:rPr lang="hr-HR" sz="1600" kern="1200" noProof="0" dirty="0">
              <a:solidFill>
                <a:schemeClr val="bg1">
                  <a:lumMod val="95000"/>
                </a:schemeClr>
              </a:solidFill>
            </a:rPr>
            <a:t>da je ispunio obveze isplate plaća zaposlenicima, plaćanje doprinosa za financiranje obveznih osiguranja (osobito zdravstveno ili mirovinsko) i plaćanje poreza u skladu s propisima RH (ili važeći jednakovrijedni dokument koji je izdalo nadležno tijelo u državi sjedišta )</a:t>
          </a:r>
        </a:p>
      </dsp:txBody>
      <dsp:txXfrm>
        <a:off x="6265798" y="2709334"/>
        <a:ext cx="4603484" cy="1659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2AD04-1DEB-403B-9974-F916AA3CE57D}">
      <dsp:nvSpPr>
        <dsp:cNvPr id="0" name=""/>
        <dsp:cNvSpPr/>
      </dsp:nvSpPr>
      <dsp:spPr>
        <a:xfrm>
          <a:off x="3765670" y="680768"/>
          <a:ext cx="524565" cy="91440"/>
        </a:xfrm>
        <a:custGeom>
          <a:avLst/>
          <a:gdLst/>
          <a:ahLst/>
          <a:cxnLst/>
          <a:rect l="0" t="0" r="0" b="0"/>
          <a:pathLst>
            <a:path>
              <a:moveTo>
                <a:pt x="0" y="45720"/>
              </a:moveTo>
              <a:lnTo>
                <a:pt x="524565"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4014074" y="723712"/>
        <a:ext cx="27758" cy="5551"/>
      </dsp:txXfrm>
    </dsp:sp>
    <dsp:sp modelId="{1F343587-7B70-45FC-BD46-2FF7EDA5A14A}">
      <dsp:nvSpPr>
        <dsp:cNvPr id="0" name=""/>
        <dsp:cNvSpPr/>
      </dsp:nvSpPr>
      <dsp:spPr>
        <a:xfrm>
          <a:off x="1353706" y="2358"/>
          <a:ext cx="2413764" cy="14482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76" tIns="124152" rIns="118276" bIns="124152" numCol="1" spcCol="1270" anchor="ctr" anchorCtr="0">
          <a:noAutofit/>
        </a:bodyPr>
        <a:lstStyle/>
        <a:p>
          <a:pPr marL="0" lvl="0" indent="0" algn="ctr" defTabSz="622300">
            <a:lnSpc>
              <a:spcPct val="90000"/>
            </a:lnSpc>
            <a:spcBef>
              <a:spcPct val="0"/>
            </a:spcBef>
            <a:spcAft>
              <a:spcPct val="35000"/>
            </a:spcAft>
            <a:buNone/>
          </a:pPr>
          <a:r>
            <a:rPr lang="hr-HR" sz="1400" kern="1200" noProof="0" dirty="0">
              <a:solidFill>
                <a:schemeClr val="bg1"/>
              </a:solidFill>
            </a:rPr>
            <a:t>Poduzeća koja su primila potporu</a:t>
          </a:r>
        </a:p>
      </dsp:txBody>
      <dsp:txXfrm>
        <a:off x="1353706" y="2358"/>
        <a:ext cx="2413764" cy="1448258"/>
      </dsp:txXfrm>
    </dsp:sp>
    <dsp:sp modelId="{9255F25A-A01A-45CB-BD54-9A2EC43BE3E4}">
      <dsp:nvSpPr>
        <dsp:cNvPr id="0" name=""/>
        <dsp:cNvSpPr/>
      </dsp:nvSpPr>
      <dsp:spPr>
        <a:xfrm>
          <a:off x="6734601" y="680768"/>
          <a:ext cx="524565" cy="91440"/>
        </a:xfrm>
        <a:custGeom>
          <a:avLst/>
          <a:gdLst/>
          <a:ahLst/>
          <a:cxnLst/>
          <a:rect l="0" t="0" r="0" b="0"/>
          <a:pathLst>
            <a:path>
              <a:moveTo>
                <a:pt x="0" y="45720"/>
              </a:moveTo>
              <a:lnTo>
                <a:pt x="524565"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6983005" y="723712"/>
        <a:ext cx="27758" cy="5551"/>
      </dsp:txXfrm>
    </dsp:sp>
    <dsp:sp modelId="{5EFC92ED-C4C9-4BB2-BAC3-307BD2BFEE64}">
      <dsp:nvSpPr>
        <dsp:cNvPr id="0" name=""/>
        <dsp:cNvSpPr/>
      </dsp:nvSpPr>
      <dsp:spPr>
        <a:xfrm>
          <a:off x="4322636" y="2358"/>
          <a:ext cx="2413764" cy="1448258"/>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76" tIns="124152" rIns="118276" bIns="124152" numCol="1" spcCol="1270" anchor="ctr" anchorCtr="0">
          <a:noAutofit/>
        </a:bodyPr>
        <a:lstStyle/>
        <a:p>
          <a:pPr marL="0" lvl="0" indent="0" algn="ctr" defTabSz="577850">
            <a:lnSpc>
              <a:spcPct val="90000"/>
            </a:lnSpc>
            <a:spcBef>
              <a:spcPct val="0"/>
            </a:spcBef>
            <a:spcAft>
              <a:spcPct val="35000"/>
            </a:spcAft>
            <a:buNone/>
          </a:pPr>
          <a:r>
            <a:rPr lang="hr-HR" sz="1400" kern="1200" noProof="0" dirty="0">
              <a:solidFill>
                <a:prstClr val="white"/>
              </a:solidFill>
              <a:latin typeface="Aptos" panose="02110004020202020204"/>
              <a:ea typeface="+mn-ea"/>
              <a:cs typeface="+mn-cs"/>
            </a:rPr>
            <a:t>Poduzeća koja su primila potporu u obliku bespovratnih sredstava</a:t>
          </a:r>
        </a:p>
      </dsp:txBody>
      <dsp:txXfrm>
        <a:off x="4322636" y="2358"/>
        <a:ext cx="2413764" cy="1448258"/>
      </dsp:txXfrm>
    </dsp:sp>
    <dsp:sp modelId="{9C1E7148-9C4B-4F06-9632-6FD1752A689D}">
      <dsp:nvSpPr>
        <dsp:cNvPr id="0" name=""/>
        <dsp:cNvSpPr/>
      </dsp:nvSpPr>
      <dsp:spPr>
        <a:xfrm>
          <a:off x="2560588" y="1448817"/>
          <a:ext cx="5937861" cy="524565"/>
        </a:xfrm>
        <a:custGeom>
          <a:avLst/>
          <a:gdLst/>
          <a:ahLst/>
          <a:cxnLst/>
          <a:rect l="0" t="0" r="0" b="0"/>
          <a:pathLst>
            <a:path>
              <a:moveTo>
                <a:pt x="5937861" y="0"/>
              </a:moveTo>
              <a:lnTo>
                <a:pt x="5937861" y="279382"/>
              </a:lnTo>
              <a:lnTo>
                <a:pt x="0" y="279382"/>
              </a:lnTo>
              <a:lnTo>
                <a:pt x="0" y="524565"/>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5380425" y="1708324"/>
        <a:ext cx="298187" cy="5551"/>
      </dsp:txXfrm>
    </dsp:sp>
    <dsp:sp modelId="{0A81EE34-11FB-4BE3-BA8D-FE5B9B45003D}">
      <dsp:nvSpPr>
        <dsp:cNvPr id="0" name=""/>
        <dsp:cNvSpPr/>
      </dsp:nvSpPr>
      <dsp:spPr>
        <a:xfrm>
          <a:off x="7291567" y="2358"/>
          <a:ext cx="2413764" cy="1448258"/>
        </a:xfrm>
        <a:prstGeom prst="rect">
          <a:avLst/>
        </a:prstGeom>
        <a:solidFill>
          <a:schemeClr val="bg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76" tIns="124152" rIns="118276" bIns="124152" numCol="1" spcCol="1270" anchor="ctr" anchorCtr="0">
          <a:noAutofit/>
        </a:bodyPr>
        <a:lstStyle/>
        <a:p>
          <a:pPr marL="0" lvl="0" indent="0" algn="ctr" defTabSz="622300">
            <a:lnSpc>
              <a:spcPct val="90000"/>
            </a:lnSpc>
            <a:spcBef>
              <a:spcPct val="0"/>
            </a:spcBef>
            <a:spcAft>
              <a:spcPct val="35000"/>
            </a:spcAft>
            <a:buNone/>
          </a:pPr>
          <a:r>
            <a:rPr lang="hr-HR" sz="1400" kern="1200" noProof="0">
              <a:solidFill>
                <a:schemeClr val="tx2">
                  <a:lumMod val="90000"/>
                  <a:lumOff val="10000"/>
                </a:schemeClr>
              </a:solidFill>
              <a:cs typeface="Times New Roman" panose="02020603050405020304" pitchFamily="18" charset="0"/>
            </a:rPr>
            <a:t>Privatna ulaganja u iznosu jednakom javnoj potpori </a:t>
          </a:r>
          <a:endParaRPr lang="hr-HR" sz="1400" kern="1200" noProof="0" dirty="0">
            <a:solidFill>
              <a:srgbClr val="002060"/>
            </a:solidFill>
          </a:endParaRPr>
        </a:p>
      </dsp:txBody>
      <dsp:txXfrm>
        <a:off x="7291567" y="2358"/>
        <a:ext cx="2413764" cy="1448258"/>
      </dsp:txXfrm>
    </dsp:sp>
    <dsp:sp modelId="{1483756F-C64C-48BF-831A-A1F89F48654D}">
      <dsp:nvSpPr>
        <dsp:cNvPr id="0" name=""/>
        <dsp:cNvSpPr/>
      </dsp:nvSpPr>
      <dsp:spPr>
        <a:xfrm>
          <a:off x="3765670" y="2684192"/>
          <a:ext cx="493355" cy="91440"/>
        </a:xfrm>
        <a:custGeom>
          <a:avLst/>
          <a:gdLst/>
          <a:ahLst/>
          <a:cxnLst/>
          <a:rect l="0" t="0" r="0" b="0"/>
          <a:pathLst>
            <a:path>
              <a:moveTo>
                <a:pt x="0" y="45720"/>
              </a:moveTo>
              <a:lnTo>
                <a:pt x="493355"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3999249" y="2727137"/>
        <a:ext cx="26197" cy="5551"/>
      </dsp:txXfrm>
    </dsp:sp>
    <dsp:sp modelId="{93814F06-DE7F-49FE-8909-99CCA1E3FDC0}">
      <dsp:nvSpPr>
        <dsp:cNvPr id="0" name=""/>
        <dsp:cNvSpPr/>
      </dsp:nvSpPr>
      <dsp:spPr>
        <a:xfrm>
          <a:off x="1353706" y="2005783"/>
          <a:ext cx="2413764" cy="144825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18276" tIns="124152" rIns="118276" bIns="124152" numCol="1" spcCol="1270" anchor="ctr" anchorCtr="0">
          <a:noAutofit/>
        </a:bodyPr>
        <a:lstStyle/>
        <a:p>
          <a:pPr marL="0" lvl="0" indent="0" algn="ctr" defTabSz="622300">
            <a:lnSpc>
              <a:spcPct val="90000"/>
            </a:lnSpc>
            <a:spcBef>
              <a:spcPct val="0"/>
            </a:spcBef>
            <a:spcAft>
              <a:spcPct val="35000"/>
            </a:spcAft>
            <a:buNone/>
          </a:pPr>
          <a:r>
            <a:rPr lang="hr-HR" sz="1400" kern="1200" noProof="0">
              <a:solidFill>
                <a:srgbClr val="FFFFFF"/>
              </a:solidFill>
            </a:rPr>
            <a:t>Mala i srednja poduzeća (MSP-ovi) koji uvode inovacije u proizvode ili procese</a:t>
          </a:r>
          <a:endParaRPr lang="hr-HR" sz="1400" kern="1200" noProof="0" dirty="0">
            <a:solidFill>
              <a:srgbClr val="FFFFFF"/>
            </a:solidFill>
          </a:endParaRPr>
        </a:p>
      </dsp:txBody>
      <dsp:txXfrm>
        <a:off x="1353706" y="2005783"/>
        <a:ext cx="2413764" cy="1448258"/>
      </dsp:txXfrm>
    </dsp:sp>
    <dsp:sp modelId="{428BC064-1038-498B-BE88-8A7CF5D92361}">
      <dsp:nvSpPr>
        <dsp:cNvPr id="0" name=""/>
        <dsp:cNvSpPr/>
      </dsp:nvSpPr>
      <dsp:spPr>
        <a:xfrm>
          <a:off x="6703391" y="2684192"/>
          <a:ext cx="525941" cy="91440"/>
        </a:xfrm>
        <a:custGeom>
          <a:avLst/>
          <a:gdLst/>
          <a:ahLst/>
          <a:cxnLst/>
          <a:rect l="0" t="0" r="0" b="0"/>
          <a:pathLst>
            <a:path>
              <a:moveTo>
                <a:pt x="0" y="45720"/>
              </a:moveTo>
              <a:lnTo>
                <a:pt x="280070" y="45720"/>
              </a:lnTo>
              <a:lnTo>
                <a:pt x="280070" y="82375"/>
              </a:lnTo>
              <a:lnTo>
                <a:pt x="525941" y="82375"/>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6952418" y="2727137"/>
        <a:ext cx="27887" cy="5551"/>
      </dsp:txXfrm>
    </dsp:sp>
    <dsp:sp modelId="{0A2855D0-E436-469D-B416-B8E406A02220}">
      <dsp:nvSpPr>
        <dsp:cNvPr id="0" name=""/>
        <dsp:cNvSpPr/>
      </dsp:nvSpPr>
      <dsp:spPr>
        <a:xfrm>
          <a:off x="4291426" y="2005783"/>
          <a:ext cx="2413764" cy="144825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76" tIns="124152" rIns="118276" bIns="124152" numCol="1" spcCol="1270" anchor="ctr" anchorCtr="0">
          <a:noAutofit/>
        </a:bodyPr>
        <a:lstStyle/>
        <a:p>
          <a:pPr marL="0" lvl="0" indent="0" algn="ctr" defTabSz="622300">
            <a:lnSpc>
              <a:spcPct val="90000"/>
            </a:lnSpc>
            <a:spcBef>
              <a:spcPct val="0"/>
            </a:spcBef>
            <a:spcAft>
              <a:spcPct val="35000"/>
            </a:spcAft>
            <a:buNone/>
          </a:pPr>
          <a:r>
            <a:rPr lang="hr-HR" sz="1400" kern="1200" noProof="0">
              <a:solidFill>
                <a:srgbClr val="FFFFFF"/>
              </a:solidFill>
            </a:rPr>
            <a:t>MSP-ovi koji uvode marketinške ili organizacijske inovacije</a:t>
          </a:r>
          <a:endParaRPr lang="hr-HR" sz="1400" kern="1200" noProof="0" dirty="0">
            <a:solidFill>
              <a:srgbClr val="FFFFFF"/>
            </a:solidFill>
          </a:endParaRPr>
        </a:p>
      </dsp:txBody>
      <dsp:txXfrm>
        <a:off x="4291426" y="2005783"/>
        <a:ext cx="2413764" cy="1448258"/>
      </dsp:txXfrm>
    </dsp:sp>
    <dsp:sp modelId="{2729419B-E95F-4089-B5B7-6592BB84F166}">
      <dsp:nvSpPr>
        <dsp:cNvPr id="0" name=""/>
        <dsp:cNvSpPr/>
      </dsp:nvSpPr>
      <dsp:spPr>
        <a:xfrm>
          <a:off x="2560588" y="3488897"/>
          <a:ext cx="5908026" cy="487910"/>
        </a:xfrm>
        <a:custGeom>
          <a:avLst/>
          <a:gdLst/>
          <a:ahLst/>
          <a:cxnLst/>
          <a:rect l="0" t="0" r="0" b="0"/>
          <a:pathLst>
            <a:path>
              <a:moveTo>
                <a:pt x="5908026" y="0"/>
              </a:moveTo>
              <a:lnTo>
                <a:pt x="5908026" y="261055"/>
              </a:lnTo>
              <a:lnTo>
                <a:pt x="0" y="261055"/>
              </a:lnTo>
              <a:lnTo>
                <a:pt x="0" y="48791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66333" y="3730077"/>
        <a:ext cx="296536" cy="5551"/>
      </dsp:txXfrm>
    </dsp:sp>
    <dsp:sp modelId="{DA918884-D561-4A7A-85B4-5DF8D8BD59B1}">
      <dsp:nvSpPr>
        <dsp:cNvPr id="0" name=""/>
        <dsp:cNvSpPr/>
      </dsp:nvSpPr>
      <dsp:spPr>
        <a:xfrm>
          <a:off x="7261733" y="2042439"/>
          <a:ext cx="2413764" cy="144825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76" tIns="124152" rIns="118276" bIns="124152" numCol="1" spcCol="1270" anchor="ctr" anchorCtr="0">
          <a:noAutofit/>
        </a:bodyPr>
        <a:lstStyle/>
        <a:p>
          <a:pPr marL="0" lvl="0" indent="0" algn="ctr" defTabSz="622300">
            <a:lnSpc>
              <a:spcPct val="90000"/>
            </a:lnSpc>
            <a:spcBef>
              <a:spcPct val="0"/>
            </a:spcBef>
            <a:spcAft>
              <a:spcPct val="35000"/>
            </a:spcAft>
            <a:buNone/>
          </a:pPr>
          <a:r>
            <a:rPr lang="hr-HR" sz="1400" kern="1200" noProof="0"/>
            <a:t>Broj novih proizvoda i/ili usluga ostvarenih projektom u S3 područjima</a:t>
          </a:r>
          <a:endParaRPr lang="hr-HR" sz="1400" kern="1200" noProof="0" dirty="0"/>
        </a:p>
      </dsp:txBody>
      <dsp:txXfrm>
        <a:off x="7261733" y="2042439"/>
        <a:ext cx="2413764" cy="1448258"/>
      </dsp:txXfrm>
    </dsp:sp>
    <dsp:sp modelId="{A3B002E4-A527-4C54-BA4D-C360B8F2D400}">
      <dsp:nvSpPr>
        <dsp:cNvPr id="0" name=""/>
        <dsp:cNvSpPr/>
      </dsp:nvSpPr>
      <dsp:spPr>
        <a:xfrm>
          <a:off x="3765670" y="4687617"/>
          <a:ext cx="524565" cy="91440"/>
        </a:xfrm>
        <a:custGeom>
          <a:avLst/>
          <a:gdLst/>
          <a:ahLst/>
          <a:cxnLst/>
          <a:rect l="0" t="0" r="0" b="0"/>
          <a:pathLst>
            <a:path>
              <a:moveTo>
                <a:pt x="0" y="45720"/>
              </a:moveTo>
              <a:lnTo>
                <a:pt x="524565"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4014074" y="4730561"/>
        <a:ext cx="27758" cy="5551"/>
      </dsp:txXfrm>
    </dsp:sp>
    <dsp:sp modelId="{F9082505-31AD-42B4-8487-1C3F1F36CA1B}">
      <dsp:nvSpPr>
        <dsp:cNvPr id="0" name=""/>
        <dsp:cNvSpPr/>
      </dsp:nvSpPr>
      <dsp:spPr>
        <a:xfrm>
          <a:off x="1353706" y="4009208"/>
          <a:ext cx="2413764" cy="144825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76" tIns="124152" rIns="118276" bIns="124152" numCol="1" spcCol="1270" anchor="ctr" anchorCtr="0">
          <a:noAutofit/>
        </a:bodyPr>
        <a:lstStyle/>
        <a:p>
          <a:pPr marL="0" lvl="0" indent="0" algn="ctr" defTabSz="622300">
            <a:lnSpc>
              <a:spcPct val="90000"/>
            </a:lnSpc>
            <a:spcBef>
              <a:spcPct val="0"/>
            </a:spcBef>
            <a:spcAft>
              <a:spcPct val="35000"/>
            </a:spcAft>
            <a:buNone/>
          </a:pPr>
          <a:r>
            <a:rPr lang="hr-HR" sz="1400" kern="1200" noProof="0">
              <a:solidFill>
                <a:schemeClr val="bg1"/>
              </a:solidFill>
            </a:rPr>
            <a:t>Povećani prihod od prodaje</a:t>
          </a:r>
          <a:endParaRPr lang="hr-HR" sz="1400" kern="1200" noProof="0" dirty="0">
            <a:solidFill>
              <a:schemeClr val="bg1"/>
            </a:solidFill>
          </a:endParaRPr>
        </a:p>
      </dsp:txBody>
      <dsp:txXfrm>
        <a:off x="1353706" y="4009208"/>
        <a:ext cx="2413764" cy="1448258"/>
      </dsp:txXfrm>
    </dsp:sp>
    <dsp:sp modelId="{43F707C9-239C-4F5F-BCFF-5DB669C5E579}">
      <dsp:nvSpPr>
        <dsp:cNvPr id="0" name=""/>
        <dsp:cNvSpPr/>
      </dsp:nvSpPr>
      <dsp:spPr>
        <a:xfrm>
          <a:off x="6734601" y="4687617"/>
          <a:ext cx="524565" cy="91440"/>
        </a:xfrm>
        <a:custGeom>
          <a:avLst/>
          <a:gdLst/>
          <a:ahLst/>
          <a:cxnLst/>
          <a:rect l="0" t="0" r="0" b="0"/>
          <a:pathLst>
            <a:path>
              <a:moveTo>
                <a:pt x="0" y="45720"/>
              </a:moveTo>
              <a:lnTo>
                <a:pt x="524565"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hr-HR" sz="500" kern="1200"/>
        </a:p>
      </dsp:txBody>
      <dsp:txXfrm>
        <a:off x="6983005" y="4730561"/>
        <a:ext cx="27758" cy="5551"/>
      </dsp:txXfrm>
    </dsp:sp>
    <dsp:sp modelId="{1F3ECD1B-B861-4D21-85DB-71E8F612AABD}">
      <dsp:nvSpPr>
        <dsp:cNvPr id="0" name=""/>
        <dsp:cNvSpPr/>
      </dsp:nvSpPr>
      <dsp:spPr>
        <a:xfrm>
          <a:off x="4322636" y="4009208"/>
          <a:ext cx="2413764" cy="144825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18276" tIns="124152" rIns="118276" bIns="124152" numCol="1" spcCol="1270" anchor="ctr" anchorCtr="0">
          <a:noAutofit/>
        </a:bodyPr>
        <a:lstStyle/>
        <a:p>
          <a:pPr marL="0" lvl="0" indent="0" algn="ctr" defTabSz="622300">
            <a:lnSpc>
              <a:spcPct val="90000"/>
            </a:lnSpc>
            <a:spcBef>
              <a:spcPct val="0"/>
            </a:spcBef>
            <a:spcAft>
              <a:spcPct val="35000"/>
            </a:spcAft>
            <a:buNone/>
          </a:pPr>
          <a:r>
            <a:rPr lang="hr-HR" sz="1400" kern="1200" noProof="0">
              <a:solidFill>
                <a:schemeClr val="bg1"/>
              </a:solidFill>
              <a:cs typeface="Times New Roman" panose="02020603050405020304" pitchFamily="18" charset="0"/>
            </a:rPr>
            <a:t>Povećani prihod od izvoza</a:t>
          </a:r>
          <a:endParaRPr lang="hr-HR" sz="1400" kern="1200" noProof="0" dirty="0">
            <a:solidFill>
              <a:schemeClr val="bg1"/>
            </a:solidFill>
          </a:endParaRPr>
        </a:p>
      </dsp:txBody>
      <dsp:txXfrm>
        <a:off x="4322636" y="4009208"/>
        <a:ext cx="2413764" cy="1448258"/>
      </dsp:txXfrm>
    </dsp:sp>
    <dsp:sp modelId="{00DE75AA-1F11-4718-A335-C64D027EE82E}">
      <dsp:nvSpPr>
        <dsp:cNvPr id="0" name=""/>
        <dsp:cNvSpPr/>
      </dsp:nvSpPr>
      <dsp:spPr>
        <a:xfrm>
          <a:off x="7291567" y="4009208"/>
          <a:ext cx="2413764" cy="144825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18276" tIns="124152" rIns="118276" bIns="124152" numCol="1" spcCol="1270" anchor="ctr" anchorCtr="0">
          <a:noAutofit/>
        </a:bodyPr>
        <a:lstStyle/>
        <a:p>
          <a:pPr marL="0" lvl="0" indent="0" algn="ctr" defTabSz="622300">
            <a:lnSpc>
              <a:spcPct val="90000"/>
            </a:lnSpc>
            <a:spcBef>
              <a:spcPct val="0"/>
            </a:spcBef>
            <a:spcAft>
              <a:spcPct val="35000"/>
            </a:spcAft>
            <a:buNone/>
          </a:pPr>
          <a:r>
            <a:rPr lang="hr-HR" sz="1400" kern="1200" noProof="0">
              <a:solidFill>
                <a:schemeClr val="bg1"/>
              </a:solidFill>
              <a:cs typeface="Times New Roman" panose="02020603050405020304" pitchFamily="18" charset="0"/>
            </a:rPr>
            <a:t>Broj potpisanih ugovora između poduzeća</a:t>
          </a:r>
          <a:endParaRPr lang="hr-HR" sz="1400" kern="1200" noProof="0" dirty="0">
            <a:solidFill>
              <a:schemeClr val="bg1"/>
            </a:solidFill>
          </a:endParaRPr>
        </a:p>
      </dsp:txBody>
      <dsp:txXfrm>
        <a:off x="7291567" y="4009208"/>
        <a:ext cx="2413764" cy="1448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5FDD1-F0DA-49DD-B55B-300ADBC82AA9}">
      <dsp:nvSpPr>
        <dsp:cNvPr id="0" name=""/>
        <dsp:cNvSpPr/>
      </dsp:nvSpPr>
      <dsp:spPr>
        <a:xfrm>
          <a:off x="856898" y="0"/>
          <a:ext cx="9711514" cy="511840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65388-4F33-46F8-A96E-1335667DFC34}">
      <dsp:nvSpPr>
        <dsp:cNvPr id="0" name=""/>
        <dsp:cNvSpPr/>
      </dsp:nvSpPr>
      <dsp:spPr>
        <a:xfrm>
          <a:off x="5756028" y="1452276"/>
          <a:ext cx="2750331" cy="225643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noProof="0" dirty="0"/>
            <a:t>ima vlastite ljudske, financijske, tehničke i/ili tehnološke kapacitete za provedbu projekta, kao i za provedbu post-projektnih aktivnosti</a:t>
          </a:r>
        </a:p>
      </dsp:txBody>
      <dsp:txXfrm>
        <a:off x="5866178" y="1562426"/>
        <a:ext cx="2530031" cy="2036139"/>
      </dsp:txXfrm>
    </dsp:sp>
    <dsp:sp modelId="{D3B0692F-30EC-4B8B-8F9D-ECF98FD0D893}">
      <dsp:nvSpPr>
        <dsp:cNvPr id="0" name=""/>
        <dsp:cNvSpPr/>
      </dsp:nvSpPr>
      <dsp:spPr>
        <a:xfrm>
          <a:off x="2893566" y="1409527"/>
          <a:ext cx="2750331" cy="2299352"/>
        </a:xfrm>
        <a:prstGeom prst="roundRect">
          <a:avLst/>
        </a:prstGeom>
        <a:solidFill>
          <a:schemeClr val="accent2">
            <a:hueOff val="1891709"/>
            <a:satOff val="5125"/>
            <a:lumOff val="-40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noProof="0"/>
            <a:t>ako u trenutku podnošenja projektnog prijedloga nema registriran poslovni nastan u RH, isti treba registrirati najkasnije do trenutka plaćanja potpore</a:t>
          </a:r>
          <a:endParaRPr lang="hr-HR" sz="1800" kern="1200" noProof="0" dirty="0"/>
        </a:p>
      </dsp:txBody>
      <dsp:txXfrm>
        <a:off x="3005811" y="1521772"/>
        <a:ext cx="2525841" cy="2074862"/>
      </dsp:txXfrm>
    </dsp:sp>
    <dsp:sp modelId="{DC52AFB9-516A-4081-B6A4-69AE672B0CF2}">
      <dsp:nvSpPr>
        <dsp:cNvPr id="0" name=""/>
        <dsp:cNvSpPr/>
      </dsp:nvSpPr>
      <dsp:spPr>
        <a:xfrm>
          <a:off x="0" y="1452276"/>
          <a:ext cx="2750331" cy="2277895"/>
        </a:xfrm>
        <a:prstGeom prst="roundRect">
          <a:avLst/>
        </a:prstGeom>
        <a:solidFill>
          <a:schemeClr val="accent2">
            <a:hueOff val="3783419"/>
            <a:satOff val="10250"/>
            <a:lumOff val="-81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noProof="0" dirty="0"/>
            <a:t>MSP</a:t>
          </a:r>
        </a:p>
      </dsp:txBody>
      <dsp:txXfrm>
        <a:off x="111198" y="1563474"/>
        <a:ext cx="2527935" cy="2055499"/>
      </dsp:txXfrm>
    </dsp:sp>
    <dsp:sp modelId="{9DF19E8C-D4A8-48FE-AE64-C03FDC3F1EB5}">
      <dsp:nvSpPr>
        <dsp:cNvPr id="0" name=""/>
        <dsp:cNvSpPr/>
      </dsp:nvSpPr>
      <dsp:spPr>
        <a:xfrm>
          <a:off x="8669261" y="1441722"/>
          <a:ext cx="2750331" cy="2234962"/>
        </a:xfrm>
        <a:prstGeom prst="round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noProof="0" dirty="0"/>
            <a:t>dokazao je  da u trenutku prijave nije niti u jednoj situaciji isključenja (točka 2.3. UZP)</a:t>
          </a:r>
        </a:p>
      </dsp:txBody>
      <dsp:txXfrm>
        <a:off x="8778363" y="1550824"/>
        <a:ext cx="2532127" cy="2016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4F5B5-EDD9-46BE-937B-7D5CF3942E6F}">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5BF44B-EFEC-44B0-A25F-7BB804CAB251}">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noProof="0" dirty="0"/>
            <a:t>Prijavitelj mora prijaviti i provoditi projekt u partnerstvu koje treba uključivati najmanje dva (2) partnera. Prihvatljivi partneri su mikro, mali i srednji poduzetnici sukladno Prilogu I. Definicija malih i srednjih poduzeća Uredbe o općem skupnom izuzeću. </a:t>
          </a:r>
        </a:p>
      </dsp:txBody>
      <dsp:txXfrm>
        <a:off x="383617" y="1447754"/>
        <a:ext cx="2847502" cy="1768010"/>
      </dsp:txXfrm>
    </dsp:sp>
    <dsp:sp modelId="{9AC3D2C4-D005-4EAC-819E-43FAEBF03867}">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59B07DF-31A1-4942-BAA6-50ED41B2162B}">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noProof="0" dirty="0"/>
            <a:t>Partnerstvo je dozvoljeno isključivo sa svrhom formiranja konzorcija za potrebe ovog Poziva i dokazuje se Konzorcijskim ugovorom</a:t>
          </a:r>
        </a:p>
      </dsp:txBody>
      <dsp:txXfrm>
        <a:off x="3998355" y="1447754"/>
        <a:ext cx="2847502" cy="1768010"/>
      </dsp:txXfrm>
    </dsp:sp>
    <dsp:sp modelId="{1A79CD5D-C5A3-442D-9CB0-A0CE2911B01B}">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B052828-D839-4B86-98BE-DD7FBF3784F8}">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noProof="0"/>
            <a:t>S jednim poduzećem, bilo u ulozi prijavitelja ili partnera, može se sklopiti samo jedan Ugovor o dodjeli bespovratnih sredstava po predmetnom Pozivu</a:t>
          </a:r>
          <a:endParaRPr lang="hr-HR" sz="1400" kern="1200" noProof="0" dirty="0"/>
        </a:p>
      </dsp:txBody>
      <dsp:txXfrm>
        <a:off x="7613092" y="1447754"/>
        <a:ext cx="2847502" cy="1768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5FDD1-F0DA-49DD-B55B-300ADBC82AA9}">
      <dsp:nvSpPr>
        <dsp:cNvPr id="0" name=""/>
        <dsp:cNvSpPr/>
      </dsp:nvSpPr>
      <dsp:spPr>
        <a:xfrm>
          <a:off x="361954" y="203885"/>
          <a:ext cx="11352544" cy="542432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256B2-E416-4AFD-B0A1-4CCBA6ABE884}">
      <dsp:nvSpPr>
        <dsp:cNvPr id="0" name=""/>
        <dsp:cNvSpPr/>
      </dsp:nvSpPr>
      <dsp:spPr>
        <a:xfrm>
          <a:off x="0" y="1273433"/>
          <a:ext cx="2601442" cy="31411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dirty="0">
              <a:solidFill>
                <a:srgbClr val="FFFFFF"/>
              </a:solidFill>
              <a:cs typeface="Times New Roman" panose="02020603050405020304" pitchFamily="18" charset="0"/>
            </a:rPr>
            <a:t>n</a:t>
          </a:r>
          <a:r>
            <a:rPr kumimoji="0" lang="hr-HR" sz="1300" i="0" u="none" strike="noStrike" kern="1200" cap="none" spc="0" normalizeH="0" baseline="0" noProof="0" dirty="0">
              <a:ln>
                <a:noFill/>
              </a:ln>
              <a:solidFill>
                <a:srgbClr val="FFFFFF"/>
              </a:solidFill>
              <a:effectLst/>
              <a:uLnTx/>
              <a:uFillTx/>
              <a:latin typeface="+mn-lt"/>
              <a:cs typeface="Times New Roman" panose="02020603050405020304" pitchFamily="18" charset="0"/>
            </a:rPr>
            <a:t>e smije biti veliko poduzeće,  paušalni obrt, udruga ili dobrotvorna organizacija</a:t>
          </a:r>
          <a:endParaRPr lang="hr-HR" sz="1300" kern="1200" dirty="0">
            <a:solidFill>
              <a:srgbClr val="FFFFFF"/>
            </a:solidFill>
          </a:endParaRPr>
        </a:p>
      </dsp:txBody>
      <dsp:txXfrm>
        <a:off x="126992" y="1400425"/>
        <a:ext cx="2347458" cy="2887116"/>
      </dsp:txXfrm>
    </dsp:sp>
    <dsp:sp modelId="{22165388-4F33-46F8-A96E-1335667DFC34}">
      <dsp:nvSpPr>
        <dsp:cNvPr id="0" name=""/>
        <dsp:cNvSpPr/>
      </dsp:nvSpPr>
      <dsp:spPr>
        <a:xfrm>
          <a:off x="3039020" y="1273433"/>
          <a:ext cx="2601442" cy="3141100"/>
        </a:xfrm>
        <a:prstGeom prst="roundRect">
          <a:avLst/>
        </a:prstGeom>
        <a:solidFill>
          <a:schemeClr val="accent2">
            <a:hueOff val="1891709"/>
            <a:satOff val="5125"/>
            <a:lumOff val="-40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0" lang="hr-HR" sz="1300" i="0" u="none" strike="noStrike" kern="1200" cap="none" spc="0" normalizeH="0" baseline="0" noProof="0" dirty="0">
              <a:ln>
                <a:noFill/>
              </a:ln>
              <a:solidFill>
                <a:srgbClr val="FFFFFF"/>
              </a:solidFill>
              <a:effectLst/>
              <a:uLnTx/>
              <a:uFillTx/>
              <a:latin typeface="+mn-lt"/>
              <a:cs typeface="Times New Roman" panose="02020603050405020304" pitchFamily="18" charset="0"/>
            </a:rPr>
            <a:t>mora imati barem jednog zaposlenog u n-1 </a:t>
          </a:r>
          <a:endParaRPr lang="hr-HR" sz="1300" kern="1200" dirty="0">
            <a:solidFill>
              <a:srgbClr val="FFFFFF"/>
            </a:solidFill>
          </a:endParaRPr>
        </a:p>
      </dsp:txBody>
      <dsp:txXfrm>
        <a:off x="3166012" y="1400425"/>
        <a:ext cx="2347458" cy="2887116"/>
      </dsp:txXfrm>
    </dsp:sp>
    <dsp:sp modelId="{9DF19E8C-D4A8-48FE-AE64-C03FDC3F1EB5}">
      <dsp:nvSpPr>
        <dsp:cNvPr id="0" name=""/>
        <dsp:cNvSpPr/>
      </dsp:nvSpPr>
      <dsp:spPr>
        <a:xfrm>
          <a:off x="6051286" y="1226826"/>
          <a:ext cx="2601442" cy="3174340"/>
        </a:xfrm>
        <a:prstGeom prst="roundRect">
          <a:avLst/>
        </a:prstGeom>
        <a:solidFill>
          <a:schemeClr val="accent2">
            <a:hueOff val="3783419"/>
            <a:satOff val="10250"/>
            <a:lumOff val="-81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dirty="0">
              <a:solidFill>
                <a:srgbClr val="FFFFFF"/>
              </a:solidFill>
            </a:rPr>
            <a:t>registriran za obavljanje gospodarske djelatnosti najmanje godinu dana </a:t>
          </a:r>
        </a:p>
      </dsp:txBody>
      <dsp:txXfrm>
        <a:off x="6178278" y="1353818"/>
        <a:ext cx="2347458" cy="2920356"/>
      </dsp:txXfrm>
    </dsp:sp>
    <dsp:sp modelId="{9AA80136-D949-4032-806E-0744C29CEDD3}">
      <dsp:nvSpPr>
        <dsp:cNvPr id="0" name=""/>
        <dsp:cNvSpPr/>
      </dsp:nvSpPr>
      <dsp:spPr>
        <a:xfrm>
          <a:off x="8955133" y="1229101"/>
          <a:ext cx="2601442" cy="3251924"/>
        </a:xfrm>
        <a:prstGeom prst="round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dirty="0"/>
            <a:t>negativan EBITDA/iskazan gubitak u n-1</a:t>
          </a:r>
        </a:p>
      </dsp:txBody>
      <dsp:txXfrm>
        <a:off x="9082125" y="1356093"/>
        <a:ext cx="2347458" cy="2997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465F5-33DB-4CE3-BC84-A02FB34462E4}">
      <dsp:nvSpPr>
        <dsp:cNvPr id="0" name=""/>
        <dsp:cNvSpPr/>
      </dsp:nvSpPr>
      <dsp:spPr>
        <a:xfrm>
          <a:off x="2162602" y="520100"/>
          <a:ext cx="403194" cy="91440"/>
        </a:xfrm>
        <a:custGeom>
          <a:avLst/>
          <a:gdLst/>
          <a:ahLst/>
          <a:cxnLst/>
          <a:rect l="0" t="0" r="0" b="0"/>
          <a:pathLst>
            <a:path>
              <a:moveTo>
                <a:pt x="0" y="45720"/>
              </a:moveTo>
              <a:lnTo>
                <a:pt x="40319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353355" y="563649"/>
        <a:ext cx="21689" cy="4342"/>
      </dsp:txXfrm>
    </dsp:sp>
    <dsp:sp modelId="{14B845F4-D5E0-48F3-A697-0A2A31924A70}">
      <dsp:nvSpPr>
        <dsp:cNvPr id="0" name=""/>
        <dsp:cNvSpPr/>
      </dsp:nvSpPr>
      <dsp:spPr>
        <a:xfrm>
          <a:off x="278338" y="1"/>
          <a:ext cx="1886063" cy="113163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Predstečajni postupak, stečajni postupak</a:t>
          </a:r>
        </a:p>
      </dsp:txBody>
      <dsp:txXfrm>
        <a:off x="278338" y="1"/>
        <a:ext cx="1886063" cy="1131638"/>
      </dsp:txXfrm>
    </dsp:sp>
    <dsp:sp modelId="{2EBF685B-79DB-47E7-ACB5-25908764C908}">
      <dsp:nvSpPr>
        <dsp:cNvPr id="0" name=""/>
        <dsp:cNvSpPr/>
      </dsp:nvSpPr>
      <dsp:spPr>
        <a:xfrm>
          <a:off x="4482461" y="520100"/>
          <a:ext cx="403194" cy="91440"/>
        </a:xfrm>
        <a:custGeom>
          <a:avLst/>
          <a:gdLst/>
          <a:ahLst/>
          <a:cxnLst/>
          <a:rect l="0" t="0" r="0" b="0"/>
          <a:pathLst>
            <a:path>
              <a:moveTo>
                <a:pt x="0" y="45720"/>
              </a:moveTo>
              <a:lnTo>
                <a:pt x="403194" y="45720"/>
              </a:lnTo>
            </a:path>
          </a:pathLst>
        </a:custGeom>
        <a:noFill/>
        <a:ln w="12700" cap="flat" cmpd="sng" algn="ctr">
          <a:solidFill>
            <a:schemeClr val="accent2">
              <a:hueOff val="354695"/>
              <a:satOff val="961"/>
              <a:lumOff val="-7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4673213" y="563649"/>
        <a:ext cx="21689" cy="4342"/>
      </dsp:txXfrm>
    </dsp:sp>
    <dsp:sp modelId="{345148A7-BCC5-46E1-8641-89647901C5ED}">
      <dsp:nvSpPr>
        <dsp:cNvPr id="0" name=""/>
        <dsp:cNvSpPr/>
      </dsp:nvSpPr>
      <dsp:spPr>
        <a:xfrm>
          <a:off x="2598197" y="1"/>
          <a:ext cx="1886063" cy="1131638"/>
        </a:xfrm>
        <a:prstGeom prst="rect">
          <a:avLst/>
        </a:prstGeom>
        <a:solidFill>
          <a:schemeClr val="accent2">
            <a:hueOff val="333831"/>
            <a:satOff val="904"/>
            <a:lumOff val="-71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Pravomoćna osuđujuća presuda za određena KD</a:t>
          </a:r>
        </a:p>
      </dsp:txBody>
      <dsp:txXfrm>
        <a:off x="2598197" y="1"/>
        <a:ext cx="1886063" cy="1131638"/>
      </dsp:txXfrm>
    </dsp:sp>
    <dsp:sp modelId="{94EC575B-716F-486F-9FF5-2301A48CF3DF}">
      <dsp:nvSpPr>
        <dsp:cNvPr id="0" name=""/>
        <dsp:cNvSpPr/>
      </dsp:nvSpPr>
      <dsp:spPr>
        <a:xfrm>
          <a:off x="6802320" y="520100"/>
          <a:ext cx="403194" cy="91440"/>
        </a:xfrm>
        <a:custGeom>
          <a:avLst/>
          <a:gdLst/>
          <a:ahLst/>
          <a:cxnLst/>
          <a:rect l="0" t="0" r="0" b="0"/>
          <a:pathLst>
            <a:path>
              <a:moveTo>
                <a:pt x="0" y="45720"/>
              </a:moveTo>
              <a:lnTo>
                <a:pt x="403194" y="45720"/>
              </a:lnTo>
            </a:path>
          </a:pathLst>
        </a:custGeom>
        <a:noFill/>
        <a:ln w="12700" cap="flat" cmpd="sng" algn="ctr">
          <a:solidFill>
            <a:schemeClr val="accent2">
              <a:hueOff val="709391"/>
              <a:satOff val="1922"/>
              <a:lumOff val="-152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6993072" y="563649"/>
        <a:ext cx="21689" cy="4342"/>
      </dsp:txXfrm>
    </dsp:sp>
    <dsp:sp modelId="{56D86A4A-D860-4D20-8315-7BD7A645F5D7}">
      <dsp:nvSpPr>
        <dsp:cNvPr id="0" name=""/>
        <dsp:cNvSpPr/>
      </dsp:nvSpPr>
      <dsp:spPr>
        <a:xfrm>
          <a:off x="4918056" y="1"/>
          <a:ext cx="1886063" cy="1131638"/>
        </a:xfrm>
        <a:prstGeom prst="rect">
          <a:avLst/>
        </a:prstGeom>
        <a:solidFill>
          <a:schemeClr val="accent2">
            <a:hueOff val="667662"/>
            <a:satOff val="1809"/>
            <a:lumOff val="-14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Kršenje etičkih standarda profesije</a:t>
          </a:r>
        </a:p>
      </dsp:txBody>
      <dsp:txXfrm>
        <a:off x="4918056" y="1"/>
        <a:ext cx="1886063" cy="1131638"/>
      </dsp:txXfrm>
    </dsp:sp>
    <dsp:sp modelId="{EF160811-5D00-4E5B-9A6E-D3552EB61CAD}">
      <dsp:nvSpPr>
        <dsp:cNvPr id="0" name=""/>
        <dsp:cNvSpPr/>
      </dsp:nvSpPr>
      <dsp:spPr>
        <a:xfrm>
          <a:off x="9122178" y="520100"/>
          <a:ext cx="403194" cy="91440"/>
        </a:xfrm>
        <a:custGeom>
          <a:avLst/>
          <a:gdLst/>
          <a:ahLst/>
          <a:cxnLst/>
          <a:rect l="0" t="0" r="0" b="0"/>
          <a:pathLst>
            <a:path>
              <a:moveTo>
                <a:pt x="0" y="45720"/>
              </a:moveTo>
              <a:lnTo>
                <a:pt x="403194" y="45720"/>
              </a:lnTo>
            </a:path>
          </a:pathLst>
        </a:custGeom>
        <a:noFill/>
        <a:ln w="12700" cap="flat" cmpd="sng" algn="ctr">
          <a:solidFill>
            <a:schemeClr val="accent2">
              <a:hueOff val="1064087"/>
              <a:satOff val="2883"/>
              <a:lumOff val="-22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9312931" y="563649"/>
        <a:ext cx="21689" cy="4342"/>
      </dsp:txXfrm>
    </dsp:sp>
    <dsp:sp modelId="{681A5737-0AD5-4F3E-9CD6-3B0789048B3E}">
      <dsp:nvSpPr>
        <dsp:cNvPr id="0" name=""/>
        <dsp:cNvSpPr/>
      </dsp:nvSpPr>
      <dsp:spPr>
        <a:xfrm>
          <a:off x="7237914" y="1"/>
          <a:ext cx="1886063" cy="1131638"/>
        </a:xfrm>
        <a:prstGeom prst="rect">
          <a:avLst/>
        </a:prstGeom>
        <a:solidFill>
          <a:schemeClr val="accent2">
            <a:hueOff val="1001493"/>
            <a:satOff val="2713"/>
            <a:lumOff val="-21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Pravomoćna presuda za povredu načela Ugovora o EU I Povelje EU </a:t>
          </a:r>
        </a:p>
      </dsp:txBody>
      <dsp:txXfrm>
        <a:off x="7237914" y="1"/>
        <a:ext cx="1886063" cy="1131638"/>
      </dsp:txXfrm>
    </dsp:sp>
    <dsp:sp modelId="{C9999512-77C4-4D31-B76A-98787D3C2315}">
      <dsp:nvSpPr>
        <dsp:cNvPr id="0" name=""/>
        <dsp:cNvSpPr/>
      </dsp:nvSpPr>
      <dsp:spPr>
        <a:xfrm>
          <a:off x="1212223" y="1129839"/>
          <a:ext cx="9288582" cy="317891"/>
        </a:xfrm>
        <a:custGeom>
          <a:avLst/>
          <a:gdLst/>
          <a:ahLst/>
          <a:cxnLst/>
          <a:rect l="0" t="0" r="0" b="0"/>
          <a:pathLst>
            <a:path>
              <a:moveTo>
                <a:pt x="9288582" y="0"/>
              </a:moveTo>
              <a:lnTo>
                <a:pt x="9288582" y="176045"/>
              </a:lnTo>
              <a:lnTo>
                <a:pt x="0" y="176045"/>
              </a:lnTo>
              <a:lnTo>
                <a:pt x="0" y="317891"/>
              </a:lnTo>
            </a:path>
          </a:pathLst>
        </a:custGeom>
        <a:noFill/>
        <a:ln w="12700" cap="flat" cmpd="sng" algn="ctr">
          <a:solidFill>
            <a:schemeClr val="accent2">
              <a:hueOff val="1418782"/>
              <a:satOff val="3844"/>
              <a:lumOff val="-30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624136" y="1286614"/>
        <a:ext cx="464755" cy="4342"/>
      </dsp:txXfrm>
    </dsp:sp>
    <dsp:sp modelId="{A1D065C0-8D59-4977-91BE-4D62B7C09DE3}">
      <dsp:nvSpPr>
        <dsp:cNvPr id="0" name=""/>
        <dsp:cNvSpPr/>
      </dsp:nvSpPr>
      <dsp:spPr>
        <a:xfrm>
          <a:off x="9557773" y="1"/>
          <a:ext cx="1886063" cy="1131638"/>
        </a:xfrm>
        <a:prstGeom prst="rect">
          <a:avLst/>
        </a:prstGeom>
        <a:solidFill>
          <a:schemeClr val="accent2">
            <a:hueOff val="1335324"/>
            <a:satOff val="3618"/>
            <a:lumOff val="-28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Neispunjenje isplate plaće zaposlenicima, doprinosa, poreza</a:t>
          </a:r>
        </a:p>
      </dsp:txBody>
      <dsp:txXfrm>
        <a:off x="9557773" y="1"/>
        <a:ext cx="1886063" cy="1131638"/>
      </dsp:txXfrm>
    </dsp:sp>
    <dsp:sp modelId="{607EDCE4-3604-4B63-BE3A-E504AF0EEC47}">
      <dsp:nvSpPr>
        <dsp:cNvPr id="0" name=""/>
        <dsp:cNvSpPr/>
      </dsp:nvSpPr>
      <dsp:spPr>
        <a:xfrm>
          <a:off x="2153455" y="2000230"/>
          <a:ext cx="403194" cy="91440"/>
        </a:xfrm>
        <a:custGeom>
          <a:avLst/>
          <a:gdLst/>
          <a:ahLst/>
          <a:cxnLst/>
          <a:rect l="0" t="0" r="0" b="0"/>
          <a:pathLst>
            <a:path>
              <a:moveTo>
                <a:pt x="0" y="45720"/>
              </a:moveTo>
              <a:lnTo>
                <a:pt x="403194" y="45720"/>
              </a:lnTo>
            </a:path>
          </a:pathLst>
        </a:custGeom>
        <a:noFill/>
        <a:ln w="12700" cap="flat" cmpd="sng" algn="ctr">
          <a:solidFill>
            <a:schemeClr val="accent2">
              <a:hueOff val="1773477"/>
              <a:satOff val="4805"/>
              <a:lumOff val="-379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344207" y="2043779"/>
        <a:ext cx="21689" cy="4342"/>
      </dsp:txXfrm>
    </dsp:sp>
    <dsp:sp modelId="{B5B41842-C039-421B-A3D3-2FA7659A7197}">
      <dsp:nvSpPr>
        <dsp:cNvPr id="0" name=""/>
        <dsp:cNvSpPr/>
      </dsp:nvSpPr>
      <dsp:spPr>
        <a:xfrm>
          <a:off x="269191" y="1480131"/>
          <a:ext cx="1886063" cy="1131638"/>
        </a:xfrm>
        <a:prstGeom prst="rect">
          <a:avLst/>
        </a:prstGeom>
        <a:solidFill>
          <a:schemeClr val="accent2">
            <a:hueOff val="1669155"/>
            <a:satOff val="4522"/>
            <a:lumOff val="-357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666750">
            <a:lnSpc>
              <a:spcPct val="90000"/>
            </a:lnSpc>
            <a:spcBef>
              <a:spcPct val="0"/>
            </a:spcBef>
            <a:spcAft>
              <a:spcPct val="35000"/>
            </a:spcAft>
            <a:buNone/>
          </a:pPr>
          <a:r>
            <a:rPr lang="hr-HR" sz="1500" kern="1200" noProof="0" dirty="0">
              <a:latin typeface="+mn-lt"/>
            </a:rPr>
            <a:t>Osnivanje fiktivnog gospodarskog subjekta radi izbjegavanja obaveza</a:t>
          </a:r>
        </a:p>
      </dsp:txBody>
      <dsp:txXfrm>
        <a:off x="269191" y="1480131"/>
        <a:ext cx="1886063" cy="1131638"/>
      </dsp:txXfrm>
    </dsp:sp>
    <dsp:sp modelId="{53463361-19C1-4B6F-8131-BC894B97E55F}">
      <dsp:nvSpPr>
        <dsp:cNvPr id="0" name=""/>
        <dsp:cNvSpPr/>
      </dsp:nvSpPr>
      <dsp:spPr>
        <a:xfrm>
          <a:off x="4473313" y="2000230"/>
          <a:ext cx="403194" cy="91440"/>
        </a:xfrm>
        <a:custGeom>
          <a:avLst/>
          <a:gdLst/>
          <a:ahLst/>
          <a:cxnLst/>
          <a:rect l="0" t="0" r="0" b="0"/>
          <a:pathLst>
            <a:path>
              <a:moveTo>
                <a:pt x="0" y="45720"/>
              </a:moveTo>
              <a:lnTo>
                <a:pt x="403194" y="45720"/>
              </a:lnTo>
            </a:path>
          </a:pathLst>
        </a:custGeom>
        <a:noFill/>
        <a:ln w="12700" cap="flat" cmpd="sng" algn="ctr">
          <a:solidFill>
            <a:schemeClr val="accent2">
              <a:hueOff val="2128173"/>
              <a:satOff val="5766"/>
              <a:lumOff val="-45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4664066" y="2043779"/>
        <a:ext cx="21689" cy="4342"/>
      </dsp:txXfrm>
    </dsp:sp>
    <dsp:sp modelId="{C0336FAA-6036-4A14-A80C-E70F127A396A}">
      <dsp:nvSpPr>
        <dsp:cNvPr id="0" name=""/>
        <dsp:cNvSpPr/>
      </dsp:nvSpPr>
      <dsp:spPr>
        <a:xfrm>
          <a:off x="2589049" y="1480131"/>
          <a:ext cx="1886063" cy="1131638"/>
        </a:xfrm>
        <a:prstGeom prst="rect">
          <a:avLst/>
        </a:prstGeom>
        <a:solidFill>
          <a:schemeClr val="accent2">
            <a:hueOff val="2002986"/>
            <a:satOff val="5426"/>
            <a:lumOff val="-429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Sukob interesa</a:t>
          </a:r>
        </a:p>
      </dsp:txBody>
      <dsp:txXfrm>
        <a:off x="2589049" y="1480131"/>
        <a:ext cx="1886063" cy="1131638"/>
      </dsp:txXfrm>
    </dsp:sp>
    <dsp:sp modelId="{17E55D43-9EEF-4C70-BC50-7D8442188679}">
      <dsp:nvSpPr>
        <dsp:cNvPr id="0" name=""/>
        <dsp:cNvSpPr/>
      </dsp:nvSpPr>
      <dsp:spPr>
        <a:xfrm>
          <a:off x="6793172" y="2000230"/>
          <a:ext cx="403194" cy="91440"/>
        </a:xfrm>
        <a:custGeom>
          <a:avLst/>
          <a:gdLst/>
          <a:ahLst/>
          <a:cxnLst/>
          <a:rect l="0" t="0" r="0" b="0"/>
          <a:pathLst>
            <a:path>
              <a:moveTo>
                <a:pt x="0" y="45720"/>
              </a:moveTo>
              <a:lnTo>
                <a:pt x="403194" y="45720"/>
              </a:lnTo>
            </a:path>
          </a:pathLst>
        </a:custGeom>
        <a:noFill/>
        <a:ln w="12700" cap="flat" cmpd="sng" algn="ctr">
          <a:solidFill>
            <a:schemeClr val="accent2">
              <a:hueOff val="2482868"/>
              <a:satOff val="6727"/>
              <a:lumOff val="-531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6983925" y="2043779"/>
        <a:ext cx="21689" cy="4342"/>
      </dsp:txXfrm>
    </dsp:sp>
    <dsp:sp modelId="{B09263E8-34EF-4147-91C4-BE0D44542567}">
      <dsp:nvSpPr>
        <dsp:cNvPr id="0" name=""/>
        <dsp:cNvSpPr/>
      </dsp:nvSpPr>
      <dsp:spPr>
        <a:xfrm>
          <a:off x="4908908" y="1480131"/>
          <a:ext cx="1886063" cy="1131638"/>
        </a:xfrm>
        <a:prstGeom prst="rect">
          <a:avLst/>
        </a:prstGeom>
        <a:solidFill>
          <a:schemeClr val="accent2">
            <a:hueOff val="2336817"/>
            <a:satOff val="6331"/>
            <a:lumOff val="-50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Neispunjavanje obveza u skladu s naloženim povratom</a:t>
          </a:r>
        </a:p>
      </dsp:txBody>
      <dsp:txXfrm>
        <a:off x="4908908" y="1480131"/>
        <a:ext cx="1886063" cy="1131638"/>
      </dsp:txXfrm>
    </dsp:sp>
    <dsp:sp modelId="{7E55AD16-020F-4589-91D7-73255DC1DE63}">
      <dsp:nvSpPr>
        <dsp:cNvPr id="0" name=""/>
        <dsp:cNvSpPr/>
      </dsp:nvSpPr>
      <dsp:spPr>
        <a:xfrm>
          <a:off x="9113031" y="2000230"/>
          <a:ext cx="399667" cy="91440"/>
        </a:xfrm>
        <a:custGeom>
          <a:avLst/>
          <a:gdLst/>
          <a:ahLst/>
          <a:cxnLst/>
          <a:rect l="0" t="0" r="0" b="0"/>
          <a:pathLst>
            <a:path>
              <a:moveTo>
                <a:pt x="0" y="45720"/>
              </a:moveTo>
              <a:lnTo>
                <a:pt x="216933" y="45720"/>
              </a:lnTo>
              <a:lnTo>
                <a:pt x="216933" y="134168"/>
              </a:lnTo>
              <a:lnTo>
                <a:pt x="399667" y="134168"/>
              </a:lnTo>
            </a:path>
          </a:pathLst>
        </a:custGeom>
        <a:noFill/>
        <a:ln w="12700" cap="flat" cmpd="sng" algn="ctr">
          <a:solidFill>
            <a:schemeClr val="accent2">
              <a:hueOff val="2837564"/>
              <a:satOff val="7688"/>
              <a:lumOff val="-60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9301883" y="2043779"/>
        <a:ext cx="21963" cy="4342"/>
      </dsp:txXfrm>
    </dsp:sp>
    <dsp:sp modelId="{6C4CE6E8-6417-4EE3-A494-D8F1271A927B}">
      <dsp:nvSpPr>
        <dsp:cNvPr id="0" name=""/>
        <dsp:cNvSpPr/>
      </dsp:nvSpPr>
      <dsp:spPr>
        <a:xfrm>
          <a:off x="7228767" y="1480131"/>
          <a:ext cx="1886063" cy="1131638"/>
        </a:xfrm>
        <a:prstGeom prst="rect">
          <a:avLst/>
        </a:prstGeom>
        <a:solidFill>
          <a:schemeClr val="accent2">
            <a:hueOff val="2670648"/>
            <a:satOff val="7235"/>
            <a:lumOff val="-57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Nije registriran za prihvatljive djelatnosti u kojima provodi projekt</a:t>
          </a:r>
        </a:p>
      </dsp:txBody>
      <dsp:txXfrm>
        <a:off x="7228767" y="1480131"/>
        <a:ext cx="1886063" cy="1131638"/>
      </dsp:txXfrm>
    </dsp:sp>
    <dsp:sp modelId="{BB1855BB-AF7D-46A8-8558-EC7B703D5707}">
      <dsp:nvSpPr>
        <dsp:cNvPr id="0" name=""/>
        <dsp:cNvSpPr/>
      </dsp:nvSpPr>
      <dsp:spPr>
        <a:xfrm>
          <a:off x="1245267" y="2698418"/>
          <a:ext cx="9242863" cy="403194"/>
        </a:xfrm>
        <a:custGeom>
          <a:avLst/>
          <a:gdLst/>
          <a:ahLst/>
          <a:cxnLst/>
          <a:rect l="0" t="0" r="0" b="0"/>
          <a:pathLst>
            <a:path>
              <a:moveTo>
                <a:pt x="9242863" y="0"/>
              </a:moveTo>
              <a:lnTo>
                <a:pt x="9242863" y="218697"/>
              </a:lnTo>
              <a:lnTo>
                <a:pt x="0" y="218697"/>
              </a:lnTo>
              <a:lnTo>
                <a:pt x="0" y="403194"/>
              </a:lnTo>
            </a:path>
          </a:pathLst>
        </a:custGeom>
        <a:noFill/>
        <a:ln w="12700" cap="flat" cmpd="sng" algn="ctr">
          <a:solidFill>
            <a:schemeClr val="accent2">
              <a:hueOff val="3192259"/>
              <a:satOff val="8648"/>
              <a:lumOff val="-68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35373" y="2897844"/>
        <a:ext cx="462651" cy="4342"/>
      </dsp:txXfrm>
    </dsp:sp>
    <dsp:sp modelId="{F50122EF-6F56-479C-8757-97947CF6FEDA}">
      <dsp:nvSpPr>
        <dsp:cNvPr id="0" name=""/>
        <dsp:cNvSpPr/>
      </dsp:nvSpPr>
      <dsp:spPr>
        <a:xfrm>
          <a:off x="9545099" y="1568580"/>
          <a:ext cx="1886063" cy="1131638"/>
        </a:xfrm>
        <a:prstGeom prst="rect">
          <a:avLst/>
        </a:prstGeom>
        <a:solidFill>
          <a:schemeClr val="accent2">
            <a:hueOff val="3004480"/>
            <a:satOff val="8140"/>
            <a:lumOff val="-643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533400">
            <a:lnSpc>
              <a:spcPct val="90000"/>
            </a:lnSpc>
            <a:spcBef>
              <a:spcPct val="0"/>
            </a:spcBef>
            <a:spcAft>
              <a:spcPct val="35000"/>
            </a:spcAft>
            <a:buNone/>
          </a:pPr>
          <a:r>
            <a:rPr lang="hr-HR" sz="1200" kern="1200" noProof="0" dirty="0"/>
            <a:t>Nema niti jednog zaposlenog na temelju sati rada za zadnje odobreno računovodstveno razdoblje</a:t>
          </a:r>
        </a:p>
      </dsp:txBody>
      <dsp:txXfrm>
        <a:off x="9545099" y="1568580"/>
        <a:ext cx="1886063" cy="1131638"/>
      </dsp:txXfrm>
    </dsp:sp>
    <dsp:sp modelId="{D64A0EA7-444E-44F4-80EF-0020EB75D48E}">
      <dsp:nvSpPr>
        <dsp:cNvPr id="0" name=""/>
        <dsp:cNvSpPr/>
      </dsp:nvSpPr>
      <dsp:spPr>
        <a:xfrm>
          <a:off x="2186499" y="3654112"/>
          <a:ext cx="403194" cy="91440"/>
        </a:xfrm>
        <a:custGeom>
          <a:avLst/>
          <a:gdLst/>
          <a:ahLst/>
          <a:cxnLst/>
          <a:rect l="0" t="0" r="0" b="0"/>
          <a:pathLst>
            <a:path>
              <a:moveTo>
                <a:pt x="0" y="45720"/>
              </a:moveTo>
              <a:lnTo>
                <a:pt x="403194" y="45720"/>
              </a:lnTo>
            </a:path>
          </a:pathLst>
        </a:custGeom>
        <a:noFill/>
        <a:ln w="12700" cap="flat" cmpd="sng" algn="ctr">
          <a:solidFill>
            <a:schemeClr val="accent2">
              <a:hueOff val="3546955"/>
              <a:satOff val="9609"/>
              <a:lumOff val="-759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7251" y="3697661"/>
        <a:ext cx="21689" cy="4342"/>
      </dsp:txXfrm>
    </dsp:sp>
    <dsp:sp modelId="{F00E8481-7782-4907-8354-08158DCA06C9}">
      <dsp:nvSpPr>
        <dsp:cNvPr id="0" name=""/>
        <dsp:cNvSpPr/>
      </dsp:nvSpPr>
      <dsp:spPr>
        <a:xfrm>
          <a:off x="302235" y="3134013"/>
          <a:ext cx="1886063" cy="1131638"/>
        </a:xfrm>
        <a:prstGeom prst="rect">
          <a:avLst/>
        </a:prstGeom>
        <a:solidFill>
          <a:schemeClr val="accent2">
            <a:hueOff val="3338311"/>
            <a:satOff val="9044"/>
            <a:lumOff val="-715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533400">
            <a:lnSpc>
              <a:spcPct val="90000"/>
            </a:lnSpc>
            <a:spcBef>
              <a:spcPct val="0"/>
            </a:spcBef>
            <a:spcAft>
              <a:spcPct val="35000"/>
            </a:spcAft>
            <a:buNone/>
          </a:pPr>
          <a:r>
            <a:rPr lang="hr-HR" sz="1200" kern="1200" noProof="0" dirty="0"/>
            <a:t>N</a:t>
          </a:r>
          <a:r>
            <a:rPr lang="hr-HR" sz="1300" kern="1200" noProof="0" dirty="0"/>
            <a:t>ije registriran za obavljanje gospodarske djelatnosti najmanje     1 godinu prije dana predaje projektnog prijedloga</a:t>
          </a:r>
        </a:p>
      </dsp:txBody>
      <dsp:txXfrm>
        <a:off x="302235" y="3134013"/>
        <a:ext cx="1886063" cy="1131638"/>
      </dsp:txXfrm>
    </dsp:sp>
    <dsp:sp modelId="{63223F49-93AF-4673-AAAB-12A72A028AD8}">
      <dsp:nvSpPr>
        <dsp:cNvPr id="0" name=""/>
        <dsp:cNvSpPr/>
      </dsp:nvSpPr>
      <dsp:spPr>
        <a:xfrm>
          <a:off x="4506357" y="3642965"/>
          <a:ext cx="368019" cy="91440"/>
        </a:xfrm>
        <a:custGeom>
          <a:avLst/>
          <a:gdLst/>
          <a:ahLst/>
          <a:cxnLst/>
          <a:rect l="0" t="0" r="0" b="0"/>
          <a:pathLst>
            <a:path>
              <a:moveTo>
                <a:pt x="0" y="56866"/>
              </a:moveTo>
              <a:lnTo>
                <a:pt x="201109" y="56866"/>
              </a:lnTo>
              <a:lnTo>
                <a:pt x="201109" y="45720"/>
              </a:lnTo>
              <a:lnTo>
                <a:pt x="368019" y="45720"/>
              </a:lnTo>
            </a:path>
          </a:pathLst>
        </a:custGeom>
        <a:noFill/>
        <a:ln w="12700" cap="flat" cmpd="sng" algn="ctr">
          <a:solidFill>
            <a:schemeClr val="accent2">
              <a:hueOff val="3901650"/>
              <a:satOff val="10570"/>
              <a:lumOff val="-835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80398" y="3686514"/>
        <a:ext cx="19938" cy="4342"/>
      </dsp:txXfrm>
    </dsp:sp>
    <dsp:sp modelId="{91F2F01E-6D93-483A-8864-28D81F1A3C80}">
      <dsp:nvSpPr>
        <dsp:cNvPr id="0" name=""/>
        <dsp:cNvSpPr/>
      </dsp:nvSpPr>
      <dsp:spPr>
        <a:xfrm>
          <a:off x="2622093" y="3134013"/>
          <a:ext cx="1886063" cy="1131638"/>
        </a:xfrm>
        <a:prstGeom prst="rect">
          <a:avLst/>
        </a:prstGeom>
        <a:solidFill>
          <a:schemeClr val="accent2">
            <a:hueOff val="3672142"/>
            <a:satOff val="9949"/>
            <a:lumOff val="-78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t>Ima negativan EBITDA ili iskazan gubitak  u n-1</a:t>
          </a:r>
        </a:p>
      </dsp:txBody>
      <dsp:txXfrm>
        <a:off x="2622093" y="3134013"/>
        <a:ext cx="1886063" cy="1131638"/>
      </dsp:txXfrm>
    </dsp:sp>
    <dsp:sp modelId="{0602FAD1-9AEF-420B-9246-D293F99A826B}">
      <dsp:nvSpPr>
        <dsp:cNvPr id="0" name=""/>
        <dsp:cNvSpPr/>
      </dsp:nvSpPr>
      <dsp:spPr>
        <a:xfrm>
          <a:off x="6791041" y="3565663"/>
          <a:ext cx="405325" cy="91440"/>
        </a:xfrm>
        <a:custGeom>
          <a:avLst/>
          <a:gdLst/>
          <a:ahLst/>
          <a:cxnLst/>
          <a:rect l="0" t="0" r="0" b="0"/>
          <a:pathLst>
            <a:path>
              <a:moveTo>
                <a:pt x="0" y="123022"/>
              </a:moveTo>
              <a:lnTo>
                <a:pt x="219762" y="123022"/>
              </a:lnTo>
              <a:lnTo>
                <a:pt x="219762" y="45720"/>
              </a:lnTo>
              <a:lnTo>
                <a:pt x="405325" y="45720"/>
              </a:lnTo>
            </a:path>
          </a:pathLst>
        </a:custGeom>
        <a:noFill/>
        <a:ln w="12700" cap="flat" cmpd="sng" algn="ctr">
          <a:solidFill>
            <a:schemeClr val="accent2">
              <a:hueOff val="4256346"/>
              <a:satOff val="11531"/>
              <a:lumOff val="-911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82636" y="3609212"/>
        <a:ext cx="22136" cy="4342"/>
      </dsp:txXfrm>
    </dsp:sp>
    <dsp:sp modelId="{F1468BED-F94B-4E24-9A6C-28B057959AFC}">
      <dsp:nvSpPr>
        <dsp:cNvPr id="0" name=""/>
        <dsp:cNvSpPr/>
      </dsp:nvSpPr>
      <dsp:spPr>
        <a:xfrm>
          <a:off x="4906777" y="3122866"/>
          <a:ext cx="1886063" cy="1131638"/>
        </a:xfrm>
        <a:prstGeom prst="rect">
          <a:avLst/>
        </a:prstGeom>
        <a:solidFill>
          <a:schemeClr val="accent2">
            <a:hueOff val="4005973"/>
            <a:satOff val="10853"/>
            <a:lumOff val="-85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t>Poduzetnik u teškoćama</a:t>
          </a:r>
        </a:p>
      </dsp:txBody>
      <dsp:txXfrm>
        <a:off x="4906777" y="3122866"/>
        <a:ext cx="1886063" cy="1131638"/>
      </dsp:txXfrm>
    </dsp:sp>
    <dsp:sp modelId="{5ADACA37-EF0B-4F3F-B839-25BBCB9B860D}">
      <dsp:nvSpPr>
        <dsp:cNvPr id="0" name=""/>
        <dsp:cNvSpPr/>
      </dsp:nvSpPr>
      <dsp:spPr>
        <a:xfrm>
          <a:off x="9113031" y="3611383"/>
          <a:ext cx="421282" cy="273211"/>
        </a:xfrm>
        <a:custGeom>
          <a:avLst/>
          <a:gdLst/>
          <a:ahLst/>
          <a:cxnLst/>
          <a:rect l="0" t="0" r="0" b="0"/>
          <a:pathLst>
            <a:path>
              <a:moveTo>
                <a:pt x="0" y="0"/>
              </a:moveTo>
              <a:lnTo>
                <a:pt x="227741" y="0"/>
              </a:lnTo>
              <a:lnTo>
                <a:pt x="227741" y="273211"/>
              </a:lnTo>
              <a:lnTo>
                <a:pt x="421282" y="273211"/>
              </a:lnTo>
            </a:path>
          </a:pathLst>
        </a:custGeom>
        <a:noFill/>
        <a:ln w="12700" cap="flat" cmpd="sng" algn="ctr">
          <a:solidFill>
            <a:schemeClr val="accent2">
              <a:hueOff val="4611042"/>
              <a:satOff val="12492"/>
              <a:lumOff val="-987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9310470" y="3745818"/>
        <a:ext cx="26402" cy="4342"/>
      </dsp:txXfrm>
    </dsp:sp>
    <dsp:sp modelId="{C839BFB0-8853-47F6-B3FE-CF0699E47D19}">
      <dsp:nvSpPr>
        <dsp:cNvPr id="0" name=""/>
        <dsp:cNvSpPr/>
      </dsp:nvSpPr>
      <dsp:spPr>
        <a:xfrm>
          <a:off x="7228767" y="3045564"/>
          <a:ext cx="1886063" cy="1131638"/>
        </a:xfrm>
        <a:prstGeom prst="rect">
          <a:avLst/>
        </a:prstGeom>
        <a:solidFill>
          <a:schemeClr val="accent2">
            <a:hueOff val="4339804"/>
            <a:satOff val="11757"/>
            <a:lumOff val="-929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Dostavljene lažne informacije</a:t>
          </a:r>
        </a:p>
      </dsp:txBody>
      <dsp:txXfrm>
        <a:off x="7228767" y="3045564"/>
        <a:ext cx="1886063" cy="1131638"/>
      </dsp:txXfrm>
    </dsp:sp>
    <dsp:sp modelId="{57A3CBB3-A952-4969-A46D-13F4E04A1F66}">
      <dsp:nvSpPr>
        <dsp:cNvPr id="0" name=""/>
        <dsp:cNvSpPr/>
      </dsp:nvSpPr>
      <dsp:spPr>
        <a:xfrm>
          <a:off x="1266881" y="4448614"/>
          <a:ext cx="9242863" cy="221579"/>
        </a:xfrm>
        <a:custGeom>
          <a:avLst/>
          <a:gdLst/>
          <a:ahLst/>
          <a:cxnLst/>
          <a:rect l="0" t="0" r="0" b="0"/>
          <a:pathLst>
            <a:path>
              <a:moveTo>
                <a:pt x="9242863" y="0"/>
              </a:moveTo>
              <a:lnTo>
                <a:pt x="9242863" y="127889"/>
              </a:lnTo>
              <a:lnTo>
                <a:pt x="0" y="127889"/>
              </a:lnTo>
              <a:lnTo>
                <a:pt x="0" y="221579"/>
              </a:lnTo>
            </a:path>
          </a:pathLst>
        </a:custGeom>
        <a:noFill/>
        <a:ln w="12700" cap="flat" cmpd="sng" algn="ctr">
          <a:solidFill>
            <a:schemeClr val="accent2">
              <a:hueOff val="4965737"/>
              <a:satOff val="13453"/>
              <a:lumOff val="-106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657155" y="4557232"/>
        <a:ext cx="462315" cy="4342"/>
      </dsp:txXfrm>
    </dsp:sp>
    <dsp:sp modelId="{F445E028-5181-4BAC-846A-1E3CF9A02389}">
      <dsp:nvSpPr>
        <dsp:cNvPr id="0" name=""/>
        <dsp:cNvSpPr/>
      </dsp:nvSpPr>
      <dsp:spPr>
        <a:xfrm>
          <a:off x="9566713" y="3318775"/>
          <a:ext cx="1886063" cy="1131638"/>
        </a:xfrm>
        <a:prstGeom prst="rect">
          <a:avLst/>
        </a:prstGeom>
        <a:solidFill>
          <a:schemeClr val="accent2">
            <a:hueOff val="4673635"/>
            <a:satOff val="12662"/>
            <a:lumOff val="-1001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Nema stabilne i dostatne izvore financiranja</a:t>
          </a:r>
        </a:p>
      </dsp:txBody>
      <dsp:txXfrm>
        <a:off x="9566713" y="3318775"/>
        <a:ext cx="1886063" cy="1131638"/>
      </dsp:txXfrm>
    </dsp:sp>
    <dsp:sp modelId="{AE8E4D9E-117A-4A80-9168-20A000E5155E}">
      <dsp:nvSpPr>
        <dsp:cNvPr id="0" name=""/>
        <dsp:cNvSpPr/>
      </dsp:nvSpPr>
      <dsp:spPr>
        <a:xfrm>
          <a:off x="2208113" y="5222692"/>
          <a:ext cx="403194" cy="91440"/>
        </a:xfrm>
        <a:custGeom>
          <a:avLst/>
          <a:gdLst/>
          <a:ahLst/>
          <a:cxnLst/>
          <a:rect l="0" t="0" r="0" b="0"/>
          <a:pathLst>
            <a:path>
              <a:moveTo>
                <a:pt x="0" y="45720"/>
              </a:moveTo>
              <a:lnTo>
                <a:pt x="403194" y="45720"/>
              </a:lnTo>
            </a:path>
          </a:pathLst>
        </a:custGeom>
        <a:noFill/>
        <a:ln w="12700" cap="flat" cmpd="sng" algn="ctr">
          <a:solidFill>
            <a:schemeClr val="accent2">
              <a:hueOff val="5320432"/>
              <a:satOff val="14414"/>
              <a:lumOff val="-1139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398865" y="5266241"/>
        <a:ext cx="21689" cy="4342"/>
      </dsp:txXfrm>
    </dsp:sp>
    <dsp:sp modelId="{2DF89ED5-1144-4858-9341-21631DFCBC06}">
      <dsp:nvSpPr>
        <dsp:cNvPr id="0" name=""/>
        <dsp:cNvSpPr/>
      </dsp:nvSpPr>
      <dsp:spPr>
        <a:xfrm>
          <a:off x="323849" y="4702593"/>
          <a:ext cx="1886063" cy="1131638"/>
        </a:xfrm>
        <a:prstGeom prst="rect">
          <a:avLst/>
        </a:prstGeom>
        <a:solidFill>
          <a:schemeClr val="accent2">
            <a:hueOff val="5007466"/>
            <a:satOff val="13566"/>
            <a:lumOff val="-107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622300">
            <a:lnSpc>
              <a:spcPct val="90000"/>
            </a:lnSpc>
            <a:spcBef>
              <a:spcPct val="0"/>
            </a:spcBef>
            <a:spcAft>
              <a:spcPct val="35000"/>
            </a:spcAft>
            <a:buNone/>
          </a:pPr>
          <a:r>
            <a:rPr lang="hr-HR" sz="1400" kern="1200" noProof="0" dirty="0">
              <a:latin typeface="+mn-lt"/>
            </a:rPr>
            <a:t>Dvostruko financiranje</a:t>
          </a:r>
        </a:p>
      </dsp:txBody>
      <dsp:txXfrm>
        <a:off x="323849" y="4702593"/>
        <a:ext cx="1886063" cy="1131638"/>
      </dsp:txXfrm>
    </dsp:sp>
    <dsp:sp modelId="{DB7EC12C-0485-42BF-80D1-FD6F2DBC12B1}">
      <dsp:nvSpPr>
        <dsp:cNvPr id="0" name=""/>
        <dsp:cNvSpPr/>
      </dsp:nvSpPr>
      <dsp:spPr>
        <a:xfrm>
          <a:off x="4527972" y="5219545"/>
          <a:ext cx="381580" cy="91440"/>
        </a:xfrm>
        <a:custGeom>
          <a:avLst/>
          <a:gdLst/>
          <a:ahLst/>
          <a:cxnLst/>
          <a:rect l="0" t="0" r="0" b="0"/>
          <a:pathLst>
            <a:path>
              <a:moveTo>
                <a:pt x="0" y="48867"/>
              </a:moveTo>
              <a:lnTo>
                <a:pt x="207890" y="48867"/>
              </a:lnTo>
              <a:lnTo>
                <a:pt x="207890" y="45720"/>
              </a:lnTo>
              <a:lnTo>
                <a:pt x="381580" y="45720"/>
              </a:lnTo>
            </a:path>
          </a:pathLst>
        </a:custGeom>
        <a:noFill/>
        <a:ln w="12700" cap="flat" cmpd="sng" algn="ctr">
          <a:solidFill>
            <a:schemeClr val="accent2">
              <a:hueOff val="5675128"/>
              <a:satOff val="15375"/>
              <a:lumOff val="-1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entury Gothic" panose="020B0502020202020204" pitchFamily="34" charset="0"/>
          </a:endParaRPr>
        </a:p>
      </dsp:txBody>
      <dsp:txXfrm>
        <a:off x="4708457" y="5263094"/>
        <a:ext cx="20609" cy="4342"/>
      </dsp:txXfrm>
    </dsp:sp>
    <dsp:sp modelId="{23A0B93D-8900-43F8-B79A-F9D6A7DF2571}">
      <dsp:nvSpPr>
        <dsp:cNvPr id="0" name=""/>
        <dsp:cNvSpPr/>
      </dsp:nvSpPr>
      <dsp:spPr>
        <a:xfrm>
          <a:off x="2643708" y="4702593"/>
          <a:ext cx="1886063" cy="1131638"/>
        </a:xfrm>
        <a:prstGeom prst="rect">
          <a:avLst/>
        </a:prstGeom>
        <a:solidFill>
          <a:schemeClr val="accent2">
            <a:hueOff val="5341297"/>
            <a:satOff val="14471"/>
            <a:lumOff val="-1144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Paušalni obrt, udruga ili dobrotvorna organizacija</a:t>
          </a:r>
        </a:p>
      </dsp:txBody>
      <dsp:txXfrm>
        <a:off x="2643708" y="4702593"/>
        <a:ext cx="1886063" cy="1131638"/>
      </dsp:txXfrm>
    </dsp:sp>
    <dsp:sp modelId="{7277399C-6200-4E0B-ABFA-F218C1F0126B}">
      <dsp:nvSpPr>
        <dsp:cNvPr id="0" name=""/>
        <dsp:cNvSpPr/>
      </dsp:nvSpPr>
      <dsp:spPr>
        <a:xfrm>
          <a:off x="4941952" y="4699446"/>
          <a:ext cx="1886063" cy="1131638"/>
        </a:xfrm>
        <a:prstGeom prst="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 tIns="97010" rIns="92419" bIns="97010" numCol="1" spcCol="1270" anchor="ctr" anchorCtr="0">
          <a:noAutofit/>
        </a:bodyPr>
        <a:lstStyle/>
        <a:p>
          <a:pPr marL="0" lvl="0" indent="0" algn="ctr" defTabSz="622300">
            <a:lnSpc>
              <a:spcPct val="90000"/>
            </a:lnSpc>
            <a:spcBef>
              <a:spcPct val="0"/>
            </a:spcBef>
            <a:spcAft>
              <a:spcPct val="35000"/>
            </a:spcAft>
            <a:buNone/>
          </a:pPr>
          <a:r>
            <a:rPr lang="hr-HR" sz="1400" kern="1200" noProof="0" dirty="0"/>
            <a:t>Nije dokazao zatvorenu financijsku konstrukciju</a:t>
          </a:r>
        </a:p>
      </dsp:txBody>
      <dsp:txXfrm>
        <a:off x="4941952" y="4699446"/>
        <a:ext cx="1886063" cy="11316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25161-F051-4A3B-9B7F-72F79EB2FFFF}">
      <dsp:nvSpPr>
        <dsp:cNvPr id="0" name=""/>
        <dsp:cNvSpPr/>
      </dsp:nvSpPr>
      <dsp:spPr>
        <a:xfrm>
          <a:off x="237266" y="195"/>
          <a:ext cx="2615940" cy="1569564"/>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Poslovanje nekretninama </a:t>
          </a:r>
        </a:p>
      </dsp:txBody>
      <dsp:txXfrm>
        <a:off x="237266" y="195"/>
        <a:ext cx="2615940" cy="1569564"/>
      </dsp:txXfrm>
    </dsp:sp>
    <dsp:sp modelId="{B3EFE37B-FA78-45C3-8EF8-841401E9604E}">
      <dsp:nvSpPr>
        <dsp:cNvPr id="0" name=""/>
        <dsp:cNvSpPr/>
      </dsp:nvSpPr>
      <dsp:spPr>
        <a:xfrm>
          <a:off x="3114800" y="195"/>
          <a:ext cx="2615940" cy="1569564"/>
        </a:xfrm>
        <a:prstGeom prst="rect">
          <a:avLst/>
        </a:prstGeom>
        <a:solidFill>
          <a:schemeClr val="accent3">
            <a:shade val="50000"/>
            <a:hueOff val="107209"/>
            <a:satOff val="-11269"/>
            <a:lumOff val="972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Djelatnosti kockanja i klađenja </a:t>
          </a:r>
        </a:p>
      </dsp:txBody>
      <dsp:txXfrm>
        <a:off x="3114800" y="195"/>
        <a:ext cx="2615940" cy="1569564"/>
      </dsp:txXfrm>
    </dsp:sp>
    <dsp:sp modelId="{CC0EAA81-1AEF-4934-B719-B444376768AA}">
      <dsp:nvSpPr>
        <dsp:cNvPr id="0" name=""/>
        <dsp:cNvSpPr/>
      </dsp:nvSpPr>
      <dsp:spPr>
        <a:xfrm>
          <a:off x="5992335" y="195"/>
          <a:ext cx="2615940" cy="1569564"/>
        </a:xfrm>
        <a:prstGeom prst="rect">
          <a:avLst/>
        </a:prstGeom>
        <a:solidFill>
          <a:schemeClr val="accent3">
            <a:shade val="50000"/>
            <a:hueOff val="214418"/>
            <a:satOff val="-22537"/>
            <a:lumOff val="1944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Financijske djelatnosti i djelatnosti osiguranja </a:t>
          </a:r>
        </a:p>
      </dsp:txBody>
      <dsp:txXfrm>
        <a:off x="5992335" y="195"/>
        <a:ext cx="2615940" cy="1569564"/>
      </dsp:txXfrm>
    </dsp:sp>
    <dsp:sp modelId="{C4173F8B-A70A-478F-A523-285559CC870D}">
      <dsp:nvSpPr>
        <dsp:cNvPr id="0" name=""/>
        <dsp:cNvSpPr/>
      </dsp:nvSpPr>
      <dsp:spPr>
        <a:xfrm>
          <a:off x="8869870" y="195"/>
          <a:ext cx="2615940" cy="1569564"/>
        </a:xfrm>
        <a:prstGeom prst="rect">
          <a:avLst/>
        </a:prstGeom>
        <a:solidFill>
          <a:schemeClr val="accent3">
            <a:shade val="50000"/>
            <a:hueOff val="321627"/>
            <a:satOff val="-33806"/>
            <a:lumOff val="291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Pravne i računovodstvene djelatnosti</a:t>
          </a:r>
        </a:p>
      </dsp:txBody>
      <dsp:txXfrm>
        <a:off x="8869870" y="195"/>
        <a:ext cx="2615940" cy="1569564"/>
      </dsp:txXfrm>
    </dsp:sp>
    <dsp:sp modelId="{4413737B-E45A-478F-8A18-2D6E63D047F5}">
      <dsp:nvSpPr>
        <dsp:cNvPr id="0" name=""/>
        <dsp:cNvSpPr/>
      </dsp:nvSpPr>
      <dsp:spPr>
        <a:xfrm>
          <a:off x="237266" y="1831353"/>
          <a:ext cx="2615940" cy="1569564"/>
        </a:xfrm>
        <a:prstGeom prst="rect">
          <a:avLst/>
        </a:prstGeom>
        <a:solidFill>
          <a:schemeClr val="accent3">
            <a:shade val="50000"/>
            <a:hueOff val="428836"/>
            <a:satOff val="-45075"/>
            <a:lumOff val="3889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Trgovina na veliko i malo </a:t>
          </a:r>
        </a:p>
      </dsp:txBody>
      <dsp:txXfrm>
        <a:off x="237266" y="1831353"/>
        <a:ext cx="2615940" cy="1569564"/>
      </dsp:txXfrm>
    </dsp:sp>
    <dsp:sp modelId="{2303F680-8C83-49C9-A61B-89708FE87EA9}">
      <dsp:nvSpPr>
        <dsp:cNvPr id="0" name=""/>
        <dsp:cNvSpPr/>
      </dsp:nvSpPr>
      <dsp:spPr>
        <a:xfrm>
          <a:off x="3114800" y="1831353"/>
          <a:ext cx="2615940" cy="1569564"/>
        </a:xfrm>
        <a:prstGeom prst="rect">
          <a:avLst/>
        </a:prstGeom>
        <a:solidFill>
          <a:schemeClr val="accent3">
            <a:shade val="50000"/>
            <a:hueOff val="536045"/>
            <a:satOff val="-56344"/>
            <a:lumOff val="4862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Ulaganja radi postizanja smanjenja emisija stakleničkih plinova iz aktivnosti koje su navedene u Prilogu I. Direktive 2003/87/EZ;</a:t>
          </a:r>
        </a:p>
      </dsp:txBody>
      <dsp:txXfrm>
        <a:off x="3114800" y="1831353"/>
        <a:ext cx="2615940" cy="1569564"/>
      </dsp:txXfrm>
    </dsp:sp>
    <dsp:sp modelId="{7632706A-F8C4-4E3D-B9DC-51F38B96C81B}">
      <dsp:nvSpPr>
        <dsp:cNvPr id="0" name=""/>
        <dsp:cNvSpPr/>
      </dsp:nvSpPr>
      <dsp:spPr>
        <a:xfrm>
          <a:off x="5992335" y="1831353"/>
          <a:ext cx="2615940" cy="1569564"/>
        </a:xfrm>
        <a:prstGeom prst="rect">
          <a:avLst/>
        </a:prstGeom>
        <a:solidFill>
          <a:schemeClr val="accent3">
            <a:shade val="50000"/>
            <a:hueOff val="536045"/>
            <a:satOff val="-56344"/>
            <a:lumOff val="4862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Proizvodnja, prerada i stavljanje na tržište duhana i duhanskih proizvoda</a:t>
          </a:r>
        </a:p>
      </dsp:txBody>
      <dsp:txXfrm>
        <a:off x="5992335" y="1831353"/>
        <a:ext cx="2615940" cy="1569564"/>
      </dsp:txXfrm>
    </dsp:sp>
    <dsp:sp modelId="{24533A51-4246-4111-BD04-8B284B09228F}">
      <dsp:nvSpPr>
        <dsp:cNvPr id="0" name=""/>
        <dsp:cNvSpPr/>
      </dsp:nvSpPr>
      <dsp:spPr>
        <a:xfrm>
          <a:off x="8869870" y="1831353"/>
          <a:ext cx="2615940" cy="1569564"/>
        </a:xfrm>
        <a:prstGeom prst="rect">
          <a:avLst/>
        </a:prstGeom>
        <a:solidFill>
          <a:schemeClr val="accent3">
            <a:shade val="50000"/>
            <a:hueOff val="428836"/>
            <a:satOff val="-45075"/>
            <a:lumOff val="3889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Knjižnice, arhivi, muzeji i ostale kulturne djelatnosti </a:t>
          </a:r>
        </a:p>
      </dsp:txBody>
      <dsp:txXfrm>
        <a:off x="8869870" y="1831353"/>
        <a:ext cx="2615940" cy="1569564"/>
      </dsp:txXfrm>
    </dsp:sp>
    <dsp:sp modelId="{C24FD8AE-5DFD-4400-A4C1-095D760B7E12}">
      <dsp:nvSpPr>
        <dsp:cNvPr id="0" name=""/>
        <dsp:cNvSpPr/>
      </dsp:nvSpPr>
      <dsp:spPr>
        <a:xfrm>
          <a:off x="719515" y="3510546"/>
          <a:ext cx="2615940" cy="1569564"/>
        </a:xfrm>
        <a:prstGeom prst="rect">
          <a:avLst/>
        </a:prstGeom>
        <a:solidFill>
          <a:schemeClr val="accent3">
            <a:shade val="50000"/>
            <a:hueOff val="321627"/>
            <a:satOff val="-33806"/>
            <a:lumOff val="291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noProof="0" dirty="0">
              <a:latin typeface="+mn-lt"/>
            </a:rPr>
            <a:t>Sportske, zabavne i rekreacijske djelatnosti </a:t>
          </a:r>
        </a:p>
      </dsp:txBody>
      <dsp:txXfrm>
        <a:off x="719515" y="3510546"/>
        <a:ext cx="2615940" cy="1569564"/>
      </dsp:txXfrm>
    </dsp:sp>
    <dsp:sp modelId="{D7CAEF39-5F98-4792-B95F-164D19DEA228}">
      <dsp:nvSpPr>
        <dsp:cNvPr id="0" name=""/>
        <dsp:cNvSpPr/>
      </dsp:nvSpPr>
      <dsp:spPr>
        <a:xfrm>
          <a:off x="3807057" y="3482640"/>
          <a:ext cx="2615940" cy="1569564"/>
        </a:xfrm>
        <a:prstGeom prst="rect">
          <a:avLst/>
        </a:prstGeom>
        <a:solidFill>
          <a:schemeClr val="accent3">
            <a:shade val="50000"/>
            <a:hueOff val="214418"/>
            <a:satOff val="-22537"/>
            <a:lumOff val="1944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noProof="0">
              <a:latin typeface="+mn-lt"/>
            </a:rPr>
            <a:t>Primarna poljoprivredna proizvodnja </a:t>
          </a:r>
          <a:endParaRPr lang="hr-HR" sz="1600" kern="1200" noProof="0" dirty="0">
            <a:latin typeface="+mn-lt"/>
          </a:endParaRPr>
        </a:p>
      </dsp:txBody>
      <dsp:txXfrm>
        <a:off x="3807057" y="3482640"/>
        <a:ext cx="2615940" cy="1569564"/>
      </dsp:txXfrm>
    </dsp:sp>
    <dsp:sp modelId="{40772E20-B410-424D-BF08-3A2B9DB0627D}">
      <dsp:nvSpPr>
        <dsp:cNvPr id="0" name=""/>
        <dsp:cNvSpPr/>
      </dsp:nvSpPr>
      <dsp:spPr>
        <a:xfrm>
          <a:off x="6966407" y="3482624"/>
          <a:ext cx="2615940" cy="1569564"/>
        </a:xfrm>
        <a:prstGeom prst="rect">
          <a:avLst/>
        </a:prstGeom>
        <a:solidFill>
          <a:schemeClr val="accent3">
            <a:shade val="50000"/>
            <a:hueOff val="107209"/>
            <a:satOff val="-11269"/>
            <a:lumOff val="972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noProof="0">
              <a:latin typeface="+mn-lt"/>
            </a:rPr>
            <a:t>Ribarstvo i akvakultura</a:t>
          </a:r>
          <a:endParaRPr lang="hr-HR" sz="1800" kern="1200" noProof="0" dirty="0">
            <a:latin typeface="+mn-lt"/>
          </a:endParaRPr>
        </a:p>
      </dsp:txBody>
      <dsp:txXfrm>
        <a:off x="6966407" y="3482624"/>
        <a:ext cx="2615940" cy="15695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D1358-DA88-4F52-9737-59FB89ECA92F}">
      <dsp:nvSpPr>
        <dsp:cNvPr id="0" name=""/>
        <dsp:cNvSpPr/>
      </dsp:nvSpPr>
      <dsp:spPr>
        <a:xfrm>
          <a:off x="0" y="0"/>
          <a:ext cx="10515600" cy="1216800"/>
        </a:xfrm>
        <a:prstGeom prst="roundRect">
          <a:avLst/>
        </a:prstGeom>
        <a:solidFill>
          <a:schemeClr val="accent6">
            <a:lumMod val="40000"/>
            <a:lumOff val="60000"/>
            <a:alpha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r-HR" sz="2000" b="1" kern="1200" noProof="0" dirty="0"/>
            <a:t>Aktivnosti komercijalizacije novih inovativnih proizvoda i usluga putem inovacije organizacije poslovanja i /ili procesa svih članova konzorcija MSP-ova (članak 29. GBER-a)</a:t>
          </a:r>
        </a:p>
      </dsp:txBody>
      <dsp:txXfrm>
        <a:off x="59399" y="59399"/>
        <a:ext cx="10396802" cy="1098002"/>
      </dsp:txXfrm>
    </dsp:sp>
    <dsp:sp modelId="{8690A143-CFE9-4E8F-BBFB-64E592FBCCA7}">
      <dsp:nvSpPr>
        <dsp:cNvPr id="0" name=""/>
        <dsp:cNvSpPr/>
      </dsp:nvSpPr>
      <dsp:spPr>
        <a:xfrm>
          <a:off x="0" y="1663206"/>
          <a:ext cx="10515600" cy="1216800"/>
        </a:xfrm>
        <a:prstGeom prst="roundRect">
          <a:avLst/>
        </a:prstGeom>
        <a:solidFill>
          <a:schemeClr val="accent3">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r-HR" sz="2000" kern="1200" noProof="0" dirty="0"/>
            <a:t>Aktivnosti članova konzorcija u svrhu prilagodbe inovativnog proizvoda/usluge visoke razine tehnološke spremnosti zahtjevima tržišta (članak 28. GBER-a)</a:t>
          </a:r>
        </a:p>
      </dsp:txBody>
      <dsp:txXfrm>
        <a:off x="59399" y="1722605"/>
        <a:ext cx="10396802" cy="1098002"/>
      </dsp:txXfrm>
    </dsp:sp>
    <dsp:sp modelId="{9F29A0F1-35BE-4B2B-A148-13F4C46CF4C5}">
      <dsp:nvSpPr>
        <dsp:cNvPr id="0" name=""/>
        <dsp:cNvSpPr/>
      </dsp:nvSpPr>
      <dsp:spPr>
        <a:xfrm>
          <a:off x="0" y="3238833"/>
          <a:ext cx="10515600" cy="1216800"/>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r-HR" sz="2000" kern="1200" noProof="0" dirty="0"/>
            <a:t>Prateće aktivnosti povezane s provedbom projekta (de </a:t>
          </a:r>
          <a:r>
            <a:rPr lang="hr-HR" sz="2000" kern="1200" noProof="0" dirty="0" err="1"/>
            <a:t>minimis</a:t>
          </a:r>
          <a:r>
            <a:rPr lang="hr-HR" sz="2000" kern="1200" noProof="0" dirty="0"/>
            <a:t> Uredba)</a:t>
          </a:r>
        </a:p>
      </dsp:txBody>
      <dsp:txXfrm>
        <a:off x="59399" y="3298232"/>
        <a:ext cx="10396802"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BAB4-F4B7-4C66-A696-FECD141A56A8}">
      <dsp:nvSpPr>
        <dsp:cNvPr id="0" name=""/>
        <dsp:cNvSpPr/>
      </dsp:nvSpPr>
      <dsp:spPr>
        <a:xfrm>
          <a:off x="0" y="2626263"/>
          <a:ext cx="10515600" cy="1723112"/>
        </a:xfrm>
        <a:prstGeom prst="rect">
          <a:avLst/>
        </a:prstGeom>
        <a:solidFill>
          <a:schemeClr val="tx2">
            <a:lumMod val="50000"/>
            <a:lumOff val="50000"/>
          </a:schemeClr>
        </a:solidFill>
        <a:ln w="25400" cap="flat" cmpd="sng" algn="ctr">
          <a:solidFill>
            <a:srgbClr val="0070C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hr-HR" sz="2700" kern="1200" noProof="0" dirty="0"/>
            <a:t>Temeljna istraživanja (TRL 1) i sufinanciranje bilo kakvih aktivnosti koje se mogu svrstati u stupanj razvoja proizvoda od TRL 2 do TRL 6.</a:t>
          </a:r>
        </a:p>
      </dsp:txBody>
      <dsp:txXfrm>
        <a:off x="0" y="2626263"/>
        <a:ext cx="10515600" cy="1723112"/>
      </dsp:txXfrm>
    </dsp:sp>
    <dsp:sp modelId="{8F235EB1-9F63-48FC-BB18-2F62812A7436}">
      <dsp:nvSpPr>
        <dsp:cNvPr id="0" name=""/>
        <dsp:cNvSpPr/>
      </dsp:nvSpPr>
      <dsp:spPr>
        <a:xfrm rot="10800000">
          <a:off x="0" y="0"/>
          <a:ext cx="10515600" cy="2650147"/>
        </a:xfrm>
        <a:prstGeom prst="upArrowCallout">
          <a:avLst/>
        </a:prstGeom>
        <a:solidFill>
          <a:schemeClr val="tx2">
            <a:lumMod val="25000"/>
            <a:lumOff val="75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hr-HR" sz="2700" kern="1200" noProof="0" dirty="0">
              <a:solidFill>
                <a:srgbClr val="002060"/>
              </a:solidFill>
            </a:rPr>
            <a:t>Koje nisu navedene kao prihvatljive za financiranje - aktivnosti koje spadaju u redovno poslovanje prijavitelja, te one koje ne doprinose ispunjenju svrhe i cilja Poziva i/ili nisu u skladu s pravilima Poziva</a:t>
          </a:r>
        </a:p>
      </dsp:txBody>
      <dsp:txXfrm rot="10800000">
        <a:off x="0" y="0"/>
        <a:ext cx="10515600" cy="17219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6573D-7108-4083-B952-2B073C945C02}"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E51E4-4F99-4F19-BE74-42119CB9A107}" type="slidenum">
              <a:rPr lang="en-US" smtClean="0"/>
              <a:t>‹#›</a:t>
            </a:fld>
            <a:endParaRPr lang="en-US"/>
          </a:p>
        </p:txBody>
      </p:sp>
    </p:spTree>
    <p:extLst>
      <p:ext uri="{BB962C8B-B14F-4D97-AF65-F5344CB8AC3E}">
        <p14:creationId xmlns:p14="http://schemas.microsoft.com/office/powerpoint/2010/main" val="18959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a:t>
            </a:fld>
            <a:endParaRPr lang="en-US"/>
          </a:p>
        </p:txBody>
      </p:sp>
    </p:spTree>
    <p:extLst>
      <p:ext uri="{BB962C8B-B14F-4D97-AF65-F5344CB8AC3E}">
        <p14:creationId xmlns:p14="http://schemas.microsoft.com/office/powerpoint/2010/main" val="143080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DB677-F26A-41EE-FFF5-C09C3E412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CF4D3-88F8-80EC-8C5D-853E2C000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D9B45-0226-E629-09CD-F918C709BF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FAB0A6-EE51-F623-F52A-AB3BD7518E40}"/>
              </a:ext>
            </a:extLst>
          </p:cNvPr>
          <p:cNvSpPr>
            <a:spLocks noGrp="1"/>
          </p:cNvSpPr>
          <p:nvPr>
            <p:ph type="sldNum" sz="quarter" idx="5"/>
          </p:nvPr>
        </p:nvSpPr>
        <p:spPr/>
        <p:txBody>
          <a:bodyPr/>
          <a:lstStyle/>
          <a:p>
            <a:fld id="{239E51E4-4F99-4F19-BE74-42119CB9A107}" type="slidenum">
              <a:rPr lang="en-US" smtClean="0"/>
              <a:t>11</a:t>
            </a:fld>
            <a:endParaRPr lang="en-US"/>
          </a:p>
        </p:txBody>
      </p:sp>
    </p:spTree>
    <p:extLst>
      <p:ext uri="{BB962C8B-B14F-4D97-AF65-F5344CB8AC3E}">
        <p14:creationId xmlns:p14="http://schemas.microsoft.com/office/powerpoint/2010/main" val="376949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12</a:t>
            </a:fld>
            <a:endParaRPr lang="en-US"/>
          </a:p>
        </p:txBody>
      </p:sp>
    </p:spTree>
    <p:extLst>
      <p:ext uri="{BB962C8B-B14F-4D97-AF65-F5344CB8AC3E}">
        <p14:creationId xmlns:p14="http://schemas.microsoft.com/office/powerpoint/2010/main" val="104483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13</a:t>
            </a:fld>
            <a:endParaRPr lang="en-US"/>
          </a:p>
        </p:txBody>
      </p:sp>
    </p:spTree>
    <p:extLst>
      <p:ext uri="{BB962C8B-B14F-4D97-AF65-F5344CB8AC3E}">
        <p14:creationId xmlns:p14="http://schemas.microsoft.com/office/powerpoint/2010/main" val="49083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E51E4-4F99-4F19-BE74-42119CB9A107}" type="slidenum">
              <a:rPr lang="en-US" smtClean="0"/>
              <a:t>14</a:t>
            </a:fld>
            <a:endParaRPr lang="en-US"/>
          </a:p>
        </p:txBody>
      </p:sp>
    </p:spTree>
    <p:extLst>
      <p:ext uri="{BB962C8B-B14F-4D97-AF65-F5344CB8AC3E}">
        <p14:creationId xmlns:p14="http://schemas.microsoft.com/office/powerpoint/2010/main" val="4051695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15</a:t>
            </a:fld>
            <a:endParaRPr lang="en-US"/>
          </a:p>
        </p:txBody>
      </p:sp>
    </p:spTree>
    <p:extLst>
      <p:ext uri="{BB962C8B-B14F-4D97-AF65-F5344CB8AC3E}">
        <p14:creationId xmlns:p14="http://schemas.microsoft.com/office/powerpoint/2010/main" val="372634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16</a:t>
            </a:fld>
            <a:endParaRPr lang="en-US"/>
          </a:p>
        </p:txBody>
      </p:sp>
    </p:spTree>
    <p:extLst>
      <p:ext uri="{BB962C8B-B14F-4D97-AF65-F5344CB8AC3E}">
        <p14:creationId xmlns:p14="http://schemas.microsoft.com/office/powerpoint/2010/main" val="328182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F58BC-F17A-F782-D766-CF8C50347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133CE-F341-6F8B-AA21-A050A64B7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18AC7-986F-1580-D8EA-84B9D7D0AC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E1B6E4-9120-9B43-77FC-D9A4E919E6CA}"/>
              </a:ext>
            </a:extLst>
          </p:cNvPr>
          <p:cNvSpPr>
            <a:spLocks noGrp="1"/>
          </p:cNvSpPr>
          <p:nvPr>
            <p:ph type="sldNum" sz="quarter" idx="5"/>
          </p:nvPr>
        </p:nvSpPr>
        <p:spPr/>
        <p:txBody>
          <a:bodyPr/>
          <a:lstStyle/>
          <a:p>
            <a:fld id="{239E51E4-4F99-4F19-BE74-42119CB9A107}" type="slidenum">
              <a:rPr lang="en-US" smtClean="0"/>
              <a:t>17</a:t>
            </a:fld>
            <a:endParaRPr lang="en-US"/>
          </a:p>
        </p:txBody>
      </p:sp>
    </p:spTree>
    <p:extLst>
      <p:ext uri="{BB962C8B-B14F-4D97-AF65-F5344CB8AC3E}">
        <p14:creationId xmlns:p14="http://schemas.microsoft.com/office/powerpoint/2010/main" val="177493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39BAF-59EB-2100-B3C8-344AA6C35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AE7BD-9435-403F-CF75-BF03A3F8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B9EF4-5EA3-0056-F716-90D87AD430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0F5303-B638-2D27-4C45-0A4ADB31B722}"/>
              </a:ext>
            </a:extLst>
          </p:cNvPr>
          <p:cNvSpPr>
            <a:spLocks noGrp="1"/>
          </p:cNvSpPr>
          <p:nvPr>
            <p:ph type="sldNum" sz="quarter" idx="5"/>
          </p:nvPr>
        </p:nvSpPr>
        <p:spPr/>
        <p:txBody>
          <a:bodyPr/>
          <a:lstStyle/>
          <a:p>
            <a:fld id="{239E51E4-4F99-4F19-BE74-42119CB9A107}" type="slidenum">
              <a:rPr lang="en-US" smtClean="0"/>
              <a:t>18</a:t>
            </a:fld>
            <a:endParaRPr lang="en-US"/>
          </a:p>
        </p:txBody>
      </p:sp>
    </p:spTree>
    <p:extLst>
      <p:ext uri="{BB962C8B-B14F-4D97-AF65-F5344CB8AC3E}">
        <p14:creationId xmlns:p14="http://schemas.microsoft.com/office/powerpoint/2010/main" val="1257067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8D9A-A556-5F90-B8E8-8C0C3405F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137E5-4E60-6565-968E-E21CC9CA3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95B55-10A2-F0C2-F34B-70BBE98695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8AC17C-6453-A5AF-8628-11E97BB54C96}"/>
              </a:ext>
            </a:extLst>
          </p:cNvPr>
          <p:cNvSpPr>
            <a:spLocks noGrp="1"/>
          </p:cNvSpPr>
          <p:nvPr>
            <p:ph type="sldNum" sz="quarter" idx="5"/>
          </p:nvPr>
        </p:nvSpPr>
        <p:spPr/>
        <p:txBody>
          <a:bodyPr/>
          <a:lstStyle/>
          <a:p>
            <a:fld id="{239E51E4-4F99-4F19-BE74-42119CB9A107}" type="slidenum">
              <a:rPr lang="en-US" smtClean="0"/>
              <a:t>19</a:t>
            </a:fld>
            <a:endParaRPr lang="en-US"/>
          </a:p>
        </p:txBody>
      </p:sp>
    </p:spTree>
    <p:extLst>
      <p:ext uri="{BB962C8B-B14F-4D97-AF65-F5344CB8AC3E}">
        <p14:creationId xmlns:p14="http://schemas.microsoft.com/office/powerpoint/2010/main" val="2133570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0DD0-0478-E4B5-8F0E-A59049244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2CA40-8B3B-7530-2E52-FD7C434E3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37C33-3564-25FC-C004-E82C61FFD4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B8A01D-8642-8A3F-243B-55E29E77F2B5}"/>
              </a:ext>
            </a:extLst>
          </p:cNvPr>
          <p:cNvSpPr>
            <a:spLocks noGrp="1"/>
          </p:cNvSpPr>
          <p:nvPr>
            <p:ph type="sldNum" sz="quarter" idx="5"/>
          </p:nvPr>
        </p:nvSpPr>
        <p:spPr/>
        <p:txBody>
          <a:bodyPr/>
          <a:lstStyle/>
          <a:p>
            <a:fld id="{239E51E4-4F99-4F19-BE74-42119CB9A107}" type="slidenum">
              <a:rPr lang="en-US" smtClean="0"/>
              <a:t>20</a:t>
            </a:fld>
            <a:endParaRPr lang="en-US"/>
          </a:p>
        </p:txBody>
      </p:sp>
    </p:spTree>
    <p:extLst>
      <p:ext uri="{BB962C8B-B14F-4D97-AF65-F5344CB8AC3E}">
        <p14:creationId xmlns:p14="http://schemas.microsoft.com/office/powerpoint/2010/main" val="346124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DADE0-EBC2-27B8-FD0D-86FEDDF11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8E7C0-634C-2BD2-979B-584032D8C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C082F-6163-406E-FC85-BC2A5EBDAE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716304-9056-B189-4701-2056003CC7E0}"/>
              </a:ext>
            </a:extLst>
          </p:cNvPr>
          <p:cNvSpPr>
            <a:spLocks noGrp="1"/>
          </p:cNvSpPr>
          <p:nvPr>
            <p:ph type="sldNum" sz="quarter" idx="5"/>
          </p:nvPr>
        </p:nvSpPr>
        <p:spPr/>
        <p:txBody>
          <a:bodyPr/>
          <a:lstStyle/>
          <a:p>
            <a:fld id="{239E51E4-4F99-4F19-BE74-42119CB9A107}" type="slidenum">
              <a:rPr lang="en-US" smtClean="0"/>
              <a:t>2</a:t>
            </a:fld>
            <a:endParaRPr lang="en-US"/>
          </a:p>
        </p:txBody>
      </p:sp>
    </p:spTree>
    <p:extLst>
      <p:ext uri="{BB962C8B-B14F-4D97-AF65-F5344CB8AC3E}">
        <p14:creationId xmlns:p14="http://schemas.microsoft.com/office/powerpoint/2010/main" val="593938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F364C-DA16-504C-D242-1D8FF88A7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06E3E-9849-166D-207C-3B934C050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F0396-B503-E945-C952-51F52AF9BC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C0A096-8C3C-3C3E-3794-F44208DB0FE1}"/>
              </a:ext>
            </a:extLst>
          </p:cNvPr>
          <p:cNvSpPr>
            <a:spLocks noGrp="1"/>
          </p:cNvSpPr>
          <p:nvPr>
            <p:ph type="sldNum" sz="quarter" idx="5"/>
          </p:nvPr>
        </p:nvSpPr>
        <p:spPr/>
        <p:txBody>
          <a:bodyPr/>
          <a:lstStyle/>
          <a:p>
            <a:fld id="{239E51E4-4F99-4F19-BE74-42119CB9A107}" type="slidenum">
              <a:rPr lang="en-US" smtClean="0"/>
              <a:t>21</a:t>
            </a:fld>
            <a:endParaRPr lang="en-US"/>
          </a:p>
        </p:txBody>
      </p:sp>
    </p:spTree>
    <p:extLst>
      <p:ext uri="{BB962C8B-B14F-4D97-AF65-F5344CB8AC3E}">
        <p14:creationId xmlns:p14="http://schemas.microsoft.com/office/powerpoint/2010/main" val="3638522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22</a:t>
            </a:fld>
            <a:endParaRPr lang="en-US"/>
          </a:p>
        </p:txBody>
      </p:sp>
    </p:spTree>
    <p:extLst>
      <p:ext uri="{BB962C8B-B14F-4D97-AF65-F5344CB8AC3E}">
        <p14:creationId xmlns:p14="http://schemas.microsoft.com/office/powerpoint/2010/main" val="3387858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23</a:t>
            </a:fld>
            <a:endParaRPr lang="en-US"/>
          </a:p>
        </p:txBody>
      </p:sp>
    </p:spTree>
    <p:extLst>
      <p:ext uri="{BB962C8B-B14F-4D97-AF65-F5344CB8AC3E}">
        <p14:creationId xmlns:p14="http://schemas.microsoft.com/office/powerpoint/2010/main" val="180306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BA6D5-0078-9056-30FE-58A7DD8AB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A0303-FA98-4E67-F332-FA859B307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ED763-AD24-FCD4-AD44-0B9354E3A577}"/>
              </a:ext>
            </a:extLst>
          </p:cNvPr>
          <p:cNvSpPr>
            <a:spLocks noGrp="1"/>
          </p:cNvSpPr>
          <p:nvPr>
            <p:ph type="body" idx="1"/>
          </p:nvPr>
        </p:nvSpPr>
        <p:spPr/>
        <p:txBody>
          <a:bodyPr/>
          <a:lstStyle/>
          <a:p>
            <a:endParaRPr lang="hr-HR"/>
          </a:p>
        </p:txBody>
      </p:sp>
      <p:sp>
        <p:nvSpPr>
          <p:cNvPr id="4" name="Slide Number Placeholder 3">
            <a:extLst>
              <a:ext uri="{FF2B5EF4-FFF2-40B4-BE49-F238E27FC236}">
                <a16:creationId xmlns:a16="http://schemas.microsoft.com/office/drawing/2014/main" id="{316A67F6-E6A1-669B-BB0E-AA86ADB6625C}"/>
              </a:ext>
            </a:extLst>
          </p:cNvPr>
          <p:cNvSpPr>
            <a:spLocks noGrp="1"/>
          </p:cNvSpPr>
          <p:nvPr>
            <p:ph type="sldNum" sz="quarter" idx="5"/>
          </p:nvPr>
        </p:nvSpPr>
        <p:spPr/>
        <p:txBody>
          <a:bodyPr/>
          <a:lstStyle/>
          <a:p>
            <a:fld id="{239E51E4-4F99-4F19-BE74-42119CB9A107}" type="slidenum">
              <a:rPr lang="en-US" smtClean="0"/>
              <a:t>24</a:t>
            </a:fld>
            <a:endParaRPr lang="en-US"/>
          </a:p>
        </p:txBody>
      </p:sp>
    </p:spTree>
    <p:extLst>
      <p:ext uri="{BB962C8B-B14F-4D97-AF65-F5344CB8AC3E}">
        <p14:creationId xmlns:p14="http://schemas.microsoft.com/office/powerpoint/2010/main" val="2179928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1A4D-98E0-F550-4EF9-2C0D50257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59405-44C1-C516-B6DE-56932CBF5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68A22-5E56-4C2F-AF88-6696F0AE1CFB}"/>
              </a:ext>
            </a:extLst>
          </p:cNvPr>
          <p:cNvSpPr>
            <a:spLocks noGrp="1"/>
          </p:cNvSpPr>
          <p:nvPr>
            <p:ph type="body" idx="1"/>
          </p:nvPr>
        </p:nvSpPr>
        <p:spPr/>
        <p:txBody>
          <a:bodyPr/>
          <a:lstStyle/>
          <a:p>
            <a:endParaRPr lang="hr-HR"/>
          </a:p>
        </p:txBody>
      </p:sp>
      <p:sp>
        <p:nvSpPr>
          <p:cNvPr id="4" name="Slide Number Placeholder 3">
            <a:extLst>
              <a:ext uri="{FF2B5EF4-FFF2-40B4-BE49-F238E27FC236}">
                <a16:creationId xmlns:a16="http://schemas.microsoft.com/office/drawing/2014/main" id="{9E5F8D17-43B4-BEAF-C763-31B733DE0BA6}"/>
              </a:ext>
            </a:extLst>
          </p:cNvPr>
          <p:cNvSpPr>
            <a:spLocks noGrp="1"/>
          </p:cNvSpPr>
          <p:nvPr>
            <p:ph type="sldNum" sz="quarter" idx="5"/>
          </p:nvPr>
        </p:nvSpPr>
        <p:spPr/>
        <p:txBody>
          <a:bodyPr/>
          <a:lstStyle/>
          <a:p>
            <a:fld id="{239E51E4-4F99-4F19-BE74-42119CB9A107}" type="slidenum">
              <a:rPr lang="en-US" smtClean="0"/>
              <a:t>25</a:t>
            </a:fld>
            <a:endParaRPr lang="en-US"/>
          </a:p>
        </p:txBody>
      </p:sp>
    </p:spTree>
    <p:extLst>
      <p:ext uri="{BB962C8B-B14F-4D97-AF65-F5344CB8AC3E}">
        <p14:creationId xmlns:p14="http://schemas.microsoft.com/office/powerpoint/2010/main" val="1991205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7BA07-B568-D58B-3169-85A370D79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A953F-84C4-B7A9-D17D-2691DC714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283FC-7A8F-6ACD-AE63-0ECD3DDA4692}"/>
              </a:ext>
            </a:extLst>
          </p:cNvPr>
          <p:cNvSpPr>
            <a:spLocks noGrp="1"/>
          </p:cNvSpPr>
          <p:nvPr>
            <p:ph type="body" idx="1"/>
          </p:nvPr>
        </p:nvSpPr>
        <p:spPr/>
        <p:txBody>
          <a:bodyPr/>
          <a:lstStyle/>
          <a:p>
            <a:endParaRPr lang="hr-HR"/>
          </a:p>
        </p:txBody>
      </p:sp>
      <p:sp>
        <p:nvSpPr>
          <p:cNvPr id="4" name="Slide Number Placeholder 3">
            <a:extLst>
              <a:ext uri="{FF2B5EF4-FFF2-40B4-BE49-F238E27FC236}">
                <a16:creationId xmlns:a16="http://schemas.microsoft.com/office/drawing/2014/main" id="{59AC9C60-180C-9CE8-6043-239CD49DA78A}"/>
              </a:ext>
            </a:extLst>
          </p:cNvPr>
          <p:cNvSpPr>
            <a:spLocks noGrp="1"/>
          </p:cNvSpPr>
          <p:nvPr>
            <p:ph type="sldNum" sz="quarter" idx="5"/>
          </p:nvPr>
        </p:nvSpPr>
        <p:spPr/>
        <p:txBody>
          <a:bodyPr/>
          <a:lstStyle/>
          <a:p>
            <a:fld id="{239E51E4-4F99-4F19-BE74-42119CB9A107}" type="slidenum">
              <a:rPr lang="en-US" smtClean="0"/>
              <a:t>26</a:t>
            </a:fld>
            <a:endParaRPr lang="en-US"/>
          </a:p>
        </p:txBody>
      </p:sp>
    </p:spTree>
    <p:extLst>
      <p:ext uri="{BB962C8B-B14F-4D97-AF65-F5344CB8AC3E}">
        <p14:creationId xmlns:p14="http://schemas.microsoft.com/office/powerpoint/2010/main" val="4133181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27</a:t>
            </a:fld>
            <a:endParaRPr lang="en-US"/>
          </a:p>
        </p:txBody>
      </p:sp>
    </p:spTree>
    <p:extLst>
      <p:ext uri="{BB962C8B-B14F-4D97-AF65-F5344CB8AC3E}">
        <p14:creationId xmlns:p14="http://schemas.microsoft.com/office/powerpoint/2010/main" val="396764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28</a:t>
            </a:fld>
            <a:endParaRPr lang="en-US"/>
          </a:p>
        </p:txBody>
      </p:sp>
    </p:spTree>
    <p:extLst>
      <p:ext uri="{BB962C8B-B14F-4D97-AF65-F5344CB8AC3E}">
        <p14:creationId xmlns:p14="http://schemas.microsoft.com/office/powerpoint/2010/main" val="3042546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29</a:t>
            </a:fld>
            <a:endParaRPr lang="en-US"/>
          </a:p>
        </p:txBody>
      </p:sp>
    </p:spTree>
    <p:extLst>
      <p:ext uri="{BB962C8B-B14F-4D97-AF65-F5344CB8AC3E}">
        <p14:creationId xmlns:p14="http://schemas.microsoft.com/office/powerpoint/2010/main" val="241388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6F95F-1B60-A8B6-A4B1-2C892AA3B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38BF6-0681-E79A-68FF-B7A6340CE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977279-5B78-6298-06FE-194EA99533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D2A260-E119-CBD2-2B5D-619B21BE3FF2}"/>
              </a:ext>
            </a:extLst>
          </p:cNvPr>
          <p:cNvSpPr>
            <a:spLocks noGrp="1"/>
          </p:cNvSpPr>
          <p:nvPr>
            <p:ph type="sldNum" sz="quarter" idx="5"/>
          </p:nvPr>
        </p:nvSpPr>
        <p:spPr/>
        <p:txBody>
          <a:bodyPr/>
          <a:lstStyle/>
          <a:p>
            <a:fld id="{239E51E4-4F99-4F19-BE74-42119CB9A107}" type="slidenum">
              <a:rPr lang="en-US" smtClean="0"/>
              <a:t>30</a:t>
            </a:fld>
            <a:endParaRPr lang="en-US"/>
          </a:p>
        </p:txBody>
      </p:sp>
    </p:spTree>
    <p:extLst>
      <p:ext uri="{BB962C8B-B14F-4D97-AF65-F5344CB8AC3E}">
        <p14:creationId xmlns:p14="http://schemas.microsoft.com/office/powerpoint/2010/main" val="207542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3</a:t>
            </a:fld>
            <a:endParaRPr lang="en-US"/>
          </a:p>
        </p:txBody>
      </p:sp>
    </p:spTree>
    <p:extLst>
      <p:ext uri="{BB962C8B-B14F-4D97-AF65-F5344CB8AC3E}">
        <p14:creationId xmlns:p14="http://schemas.microsoft.com/office/powerpoint/2010/main" val="481612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06D6-CBED-6C05-263F-B314B3EBE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88616-9615-72E2-1E03-DD885D1A1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BF69F8-EF9D-52A5-1FDC-1122BA844B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2F2185-0DDE-F170-9E34-7823447EA882}"/>
              </a:ext>
            </a:extLst>
          </p:cNvPr>
          <p:cNvSpPr>
            <a:spLocks noGrp="1"/>
          </p:cNvSpPr>
          <p:nvPr>
            <p:ph type="sldNum" sz="quarter" idx="5"/>
          </p:nvPr>
        </p:nvSpPr>
        <p:spPr/>
        <p:txBody>
          <a:bodyPr/>
          <a:lstStyle/>
          <a:p>
            <a:fld id="{239E51E4-4F99-4F19-BE74-42119CB9A107}" type="slidenum">
              <a:rPr lang="en-US" smtClean="0"/>
              <a:t>31</a:t>
            </a:fld>
            <a:endParaRPr lang="en-US"/>
          </a:p>
        </p:txBody>
      </p:sp>
    </p:spTree>
    <p:extLst>
      <p:ext uri="{BB962C8B-B14F-4D97-AF65-F5344CB8AC3E}">
        <p14:creationId xmlns:p14="http://schemas.microsoft.com/office/powerpoint/2010/main" val="2124024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B105F-2F00-F7DD-02C7-BEC10B3C2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05452-6B1F-B18C-40EA-4F7501644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CB468-8A77-5455-4122-124CB00344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7F5192-7833-E381-84E7-F4405D641204}"/>
              </a:ext>
            </a:extLst>
          </p:cNvPr>
          <p:cNvSpPr>
            <a:spLocks noGrp="1"/>
          </p:cNvSpPr>
          <p:nvPr>
            <p:ph type="sldNum" sz="quarter" idx="5"/>
          </p:nvPr>
        </p:nvSpPr>
        <p:spPr/>
        <p:txBody>
          <a:bodyPr/>
          <a:lstStyle/>
          <a:p>
            <a:fld id="{239E51E4-4F99-4F19-BE74-42119CB9A107}" type="slidenum">
              <a:rPr lang="en-US" smtClean="0"/>
              <a:t>32</a:t>
            </a:fld>
            <a:endParaRPr lang="en-US"/>
          </a:p>
        </p:txBody>
      </p:sp>
    </p:spTree>
    <p:extLst>
      <p:ext uri="{BB962C8B-B14F-4D97-AF65-F5344CB8AC3E}">
        <p14:creationId xmlns:p14="http://schemas.microsoft.com/office/powerpoint/2010/main" val="3728953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33</a:t>
            </a:fld>
            <a:endParaRPr lang="en-US"/>
          </a:p>
        </p:txBody>
      </p:sp>
    </p:spTree>
    <p:extLst>
      <p:ext uri="{BB962C8B-B14F-4D97-AF65-F5344CB8AC3E}">
        <p14:creationId xmlns:p14="http://schemas.microsoft.com/office/powerpoint/2010/main" val="494905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AC552-88D3-AA8A-572E-353F86EA2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73609-4E51-666F-6EC5-5B6565F93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42DEE-DB97-4808-DAF8-22B99998DBE8}"/>
              </a:ext>
            </a:extLst>
          </p:cNvPr>
          <p:cNvSpPr>
            <a:spLocks noGrp="1"/>
          </p:cNvSpPr>
          <p:nvPr>
            <p:ph type="body" idx="1"/>
          </p:nvPr>
        </p:nvSpPr>
        <p:spPr/>
        <p:txBody>
          <a:bodyPr/>
          <a:lstStyle/>
          <a:p>
            <a:pPr>
              <a:lnSpc>
                <a:spcPct val="107000"/>
              </a:lnSpc>
              <a:spcAft>
                <a:spcPts val="800"/>
              </a:spcAft>
            </a:pPr>
            <a:endParaRPr lang="hr-HR"/>
          </a:p>
        </p:txBody>
      </p:sp>
      <p:sp>
        <p:nvSpPr>
          <p:cNvPr id="4" name="Slide Number Placeholder 3">
            <a:extLst>
              <a:ext uri="{FF2B5EF4-FFF2-40B4-BE49-F238E27FC236}">
                <a16:creationId xmlns:a16="http://schemas.microsoft.com/office/drawing/2014/main" id="{69B0C18F-3693-0206-054E-1B44EA167C18}"/>
              </a:ext>
            </a:extLst>
          </p:cNvPr>
          <p:cNvSpPr>
            <a:spLocks noGrp="1"/>
          </p:cNvSpPr>
          <p:nvPr>
            <p:ph type="sldNum" sz="quarter" idx="5"/>
          </p:nvPr>
        </p:nvSpPr>
        <p:spPr/>
        <p:txBody>
          <a:bodyPr/>
          <a:lstStyle/>
          <a:p>
            <a:fld id="{239E51E4-4F99-4F19-BE74-42119CB9A107}" type="slidenum">
              <a:rPr lang="en-US" smtClean="0"/>
              <a:t>34</a:t>
            </a:fld>
            <a:endParaRPr lang="en-US"/>
          </a:p>
        </p:txBody>
      </p:sp>
    </p:spTree>
    <p:extLst>
      <p:ext uri="{BB962C8B-B14F-4D97-AF65-F5344CB8AC3E}">
        <p14:creationId xmlns:p14="http://schemas.microsoft.com/office/powerpoint/2010/main" val="4197596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4D740-B5FE-EB99-B760-AB12D8175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DA435-E954-4BCF-D127-E981D5B93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46690-400E-75EE-399C-2CA9AEC91454}"/>
              </a:ext>
            </a:extLst>
          </p:cNvPr>
          <p:cNvSpPr>
            <a:spLocks noGrp="1"/>
          </p:cNvSpPr>
          <p:nvPr>
            <p:ph type="body" idx="1"/>
          </p:nvPr>
        </p:nvSpPr>
        <p:spPr/>
        <p:txBody>
          <a:bodyPr/>
          <a:lstStyle/>
          <a:p>
            <a:pPr>
              <a:lnSpc>
                <a:spcPct val="107000"/>
              </a:lnSpc>
              <a:spcAft>
                <a:spcPts val="800"/>
              </a:spcAft>
            </a:pPr>
            <a:endParaRPr lang="hr-HR"/>
          </a:p>
        </p:txBody>
      </p:sp>
      <p:sp>
        <p:nvSpPr>
          <p:cNvPr id="4" name="Slide Number Placeholder 3">
            <a:extLst>
              <a:ext uri="{FF2B5EF4-FFF2-40B4-BE49-F238E27FC236}">
                <a16:creationId xmlns:a16="http://schemas.microsoft.com/office/drawing/2014/main" id="{2CEB58C8-2FEB-3A86-5502-D20BE89CD5CF}"/>
              </a:ext>
            </a:extLst>
          </p:cNvPr>
          <p:cNvSpPr>
            <a:spLocks noGrp="1"/>
          </p:cNvSpPr>
          <p:nvPr>
            <p:ph type="sldNum" sz="quarter" idx="5"/>
          </p:nvPr>
        </p:nvSpPr>
        <p:spPr/>
        <p:txBody>
          <a:bodyPr/>
          <a:lstStyle/>
          <a:p>
            <a:fld id="{239E51E4-4F99-4F19-BE74-42119CB9A107}" type="slidenum">
              <a:rPr lang="en-US" smtClean="0"/>
              <a:t>35</a:t>
            </a:fld>
            <a:endParaRPr lang="en-US"/>
          </a:p>
        </p:txBody>
      </p:sp>
    </p:spTree>
    <p:extLst>
      <p:ext uri="{BB962C8B-B14F-4D97-AF65-F5344CB8AC3E}">
        <p14:creationId xmlns:p14="http://schemas.microsoft.com/office/powerpoint/2010/main" val="2819593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5051" fontAlgn="base">
              <a:spcBef>
                <a:spcPct val="0"/>
              </a:spcBef>
              <a:spcAft>
                <a:spcPct val="0"/>
              </a:spcAft>
              <a:defRPr/>
            </a:pPr>
            <a:fld id="{98E79711-3338-44F4-8574-55E4F3148866}" type="slidenum">
              <a:rPr lang="en-US" altLang="sr-Latn-RS">
                <a:solidFill>
                  <a:prstClr val="black"/>
                </a:solidFill>
                <a:latin typeface="Neo Sans" charset="0"/>
                <a:ea typeface="MS PGothic" pitchFamily="34" charset="-128"/>
              </a:rPr>
              <a:pPr defTabSz="455051" fontAlgn="base">
                <a:spcBef>
                  <a:spcPct val="0"/>
                </a:spcBef>
                <a:spcAft>
                  <a:spcPct val="0"/>
                </a:spcAft>
                <a:defRPr/>
              </a:pPr>
              <a:t>37</a:t>
            </a:fld>
            <a:endParaRPr lang="en-US" altLang="sr-Latn-RS">
              <a:solidFill>
                <a:prstClr val="black"/>
              </a:solidFill>
              <a:latin typeface="Neo Sans" charset="0"/>
              <a:ea typeface="MS PGothic" pitchFamily="34" charset="-128"/>
            </a:endParaRPr>
          </a:p>
        </p:txBody>
      </p:sp>
    </p:spTree>
    <p:extLst>
      <p:ext uri="{BB962C8B-B14F-4D97-AF65-F5344CB8AC3E}">
        <p14:creationId xmlns:p14="http://schemas.microsoft.com/office/powerpoint/2010/main" val="1920140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5051" fontAlgn="base">
              <a:spcBef>
                <a:spcPct val="0"/>
              </a:spcBef>
              <a:spcAft>
                <a:spcPct val="0"/>
              </a:spcAft>
              <a:defRPr/>
            </a:pPr>
            <a:fld id="{98E79711-3338-44F4-8574-55E4F3148866}" type="slidenum">
              <a:rPr lang="en-US" altLang="sr-Latn-RS">
                <a:solidFill>
                  <a:prstClr val="black"/>
                </a:solidFill>
                <a:latin typeface="Neo Sans" charset="0"/>
                <a:ea typeface="MS PGothic" pitchFamily="34" charset="-128"/>
              </a:rPr>
              <a:pPr defTabSz="455051" fontAlgn="base">
                <a:spcBef>
                  <a:spcPct val="0"/>
                </a:spcBef>
                <a:spcAft>
                  <a:spcPct val="0"/>
                </a:spcAft>
                <a:defRPr/>
              </a:pPr>
              <a:t>38</a:t>
            </a:fld>
            <a:endParaRPr lang="en-US" altLang="sr-Latn-RS">
              <a:solidFill>
                <a:prstClr val="black"/>
              </a:solidFill>
              <a:latin typeface="Neo Sans" charset="0"/>
              <a:ea typeface="MS PGothic" pitchFamily="34" charset="-128"/>
            </a:endParaRPr>
          </a:p>
        </p:txBody>
      </p:sp>
    </p:spTree>
    <p:extLst>
      <p:ext uri="{BB962C8B-B14F-4D97-AF65-F5344CB8AC3E}">
        <p14:creationId xmlns:p14="http://schemas.microsoft.com/office/powerpoint/2010/main" val="4225680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5051" fontAlgn="base">
              <a:spcBef>
                <a:spcPct val="0"/>
              </a:spcBef>
              <a:spcAft>
                <a:spcPct val="0"/>
              </a:spcAft>
              <a:defRPr/>
            </a:pPr>
            <a:fld id="{98E79711-3338-44F4-8574-55E4F3148866}" type="slidenum">
              <a:rPr lang="en-US" altLang="sr-Latn-RS">
                <a:solidFill>
                  <a:prstClr val="black"/>
                </a:solidFill>
                <a:latin typeface="Neo Sans" charset="0"/>
                <a:ea typeface="MS PGothic" pitchFamily="34" charset="-128"/>
              </a:rPr>
              <a:pPr defTabSz="455051" fontAlgn="base">
                <a:spcBef>
                  <a:spcPct val="0"/>
                </a:spcBef>
                <a:spcAft>
                  <a:spcPct val="0"/>
                </a:spcAft>
                <a:defRPr/>
              </a:pPr>
              <a:t>39</a:t>
            </a:fld>
            <a:endParaRPr lang="en-US" altLang="sr-Latn-RS">
              <a:solidFill>
                <a:prstClr val="black"/>
              </a:solidFill>
              <a:latin typeface="Neo Sans" charset="0"/>
              <a:ea typeface="MS PGothic" pitchFamily="34" charset="-128"/>
            </a:endParaRPr>
          </a:p>
        </p:txBody>
      </p:sp>
    </p:spTree>
    <p:extLst>
      <p:ext uri="{BB962C8B-B14F-4D97-AF65-F5344CB8AC3E}">
        <p14:creationId xmlns:p14="http://schemas.microsoft.com/office/powerpoint/2010/main" val="2848410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47</a:t>
            </a:fld>
            <a:endParaRPr lang="en-US"/>
          </a:p>
        </p:txBody>
      </p:sp>
    </p:spTree>
    <p:extLst>
      <p:ext uri="{BB962C8B-B14F-4D97-AF65-F5344CB8AC3E}">
        <p14:creationId xmlns:p14="http://schemas.microsoft.com/office/powerpoint/2010/main" val="61283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9D792-627E-F220-FAF1-DEA741C5C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8A0E5-90C9-DF9B-DC0F-83B3A85DF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554EE-7894-20C5-0690-D804E3F7A5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82F943-27CF-4188-B852-D7CE0DAE5C1D}"/>
              </a:ext>
            </a:extLst>
          </p:cNvPr>
          <p:cNvSpPr>
            <a:spLocks noGrp="1"/>
          </p:cNvSpPr>
          <p:nvPr>
            <p:ph type="sldNum" sz="quarter" idx="5"/>
          </p:nvPr>
        </p:nvSpPr>
        <p:spPr/>
        <p:txBody>
          <a:bodyPr/>
          <a:lstStyle/>
          <a:p>
            <a:fld id="{239E51E4-4F99-4F19-BE74-42119CB9A107}" type="slidenum">
              <a:rPr lang="en-US" smtClean="0"/>
              <a:t>4</a:t>
            </a:fld>
            <a:endParaRPr lang="en-US"/>
          </a:p>
        </p:txBody>
      </p:sp>
    </p:spTree>
    <p:extLst>
      <p:ext uri="{BB962C8B-B14F-4D97-AF65-F5344CB8AC3E}">
        <p14:creationId xmlns:p14="http://schemas.microsoft.com/office/powerpoint/2010/main" val="199814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5</a:t>
            </a:fld>
            <a:endParaRPr lang="en-US"/>
          </a:p>
        </p:txBody>
      </p:sp>
    </p:spTree>
    <p:extLst>
      <p:ext uri="{BB962C8B-B14F-4D97-AF65-F5344CB8AC3E}">
        <p14:creationId xmlns:p14="http://schemas.microsoft.com/office/powerpoint/2010/main" val="327291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6</a:t>
            </a:fld>
            <a:endParaRPr lang="en-US"/>
          </a:p>
        </p:txBody>
      </p:sp>
    </p:spTree>
    <p:extLst>
      <p:ext uri="{BB962C8B-B14F-4D97-AF65-F5344CB8AC3E}">
        <p14:creationId xmlns:p14="http://schemas.microsoft.com/office/powerpoint/2010/main" val="94454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7</a:t>
            </a:fld>
            <a:endParaRPr lang="en-US"/>
          </a:p>
        </p:txBody>
      </p:sp>
    </p:spTree>
    <p:extLst>
      <p:ext uri="{BB962C8B-B14F-4D97-AF65-F5344CB8AC3E}">
        <p14:creationId xmlns:p14="http://schemas.microsoft.com/office/powerpoint/2010/main" val="145947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8</a:t>
            </a:fld>
            <a:endParaRPr lang="en-US"/>
          </a:p>
        </p:txBody>
      </p:sp>
    </p:spTree>
    <p:extLst>
      <p:ext uri="{BB962C8B-B14F-4D97-AF65-F5344CB8AC3E}">
        <p14:creationId xmlns:p14="http://schemas.microsoft.com/office/powerpoint/2010/main" val="48307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E51E4-4F99-4F19-BE74-42119CB9A107}" type="slidenum">
              <a:rPr lang="en-US" smtClean="0"/>
              <a:t>9</a:t>
            </a:fld>
            <a:endParaRPr lang="en-US"/>
          </a:p>
        </p:txBody>
      </p:sp>
    </p:spTree>
    <p:extLst>
      <p:ext uri="{BB962C8B-B14F-4D97-AF65-F5344CB8AC3E}">
        <p14:creationId xmlns:p14="http://schemas.microsoft.com/office/powerpoint/2010/main" val="828077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4/20/2026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pic>
        <p:nvPicPr>
          <p:cNvPr id="8" name="Picture 7" descr="A logo with red and grey cubes&#10;&#10;AI-generated content may be incorrect.">
            <a:extLst>
              <a:ext uri="{FF2B5EF4-FFF2-40B4-BE49-F238E27FC236}">
                <a16:creationId xmlns:a16="http://schemas.microsoft.com/office/drawing/2014/main" id="{35FEFD95-97C0-B9FB-70C7-DE3A7D3E91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0182" y="6155386"/>
            <a:ext cx="1158374" cy="579187"/>
          </a:xfrm>
          <a:prstGeom prst="rect">
            <a:avLst/>
          </a:prstGeom>
        </p:spPr>
      </p:pic>
      <p:pic>
        <p:nvPicPr>
          <p:cNvPr id="9" name="Picture 8" descr="Blue text on a black background&#10;&#10;AI-generated content may be incorrect.">
            <a:extLst>
              <a:ext uri="{FF2B5EF4-FFF2-40B4-BE49-F238E27FC236}">
                <a16:creationId xmlns:a16="http://schemas.microsoft.com/office/drawing/2014/main" id="{C8E8BD21-04F6-07F5-2501-3DE6BB108F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77852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5C12018-AE0B-45B3-8833-1C61B747ADFD}" type="datetime1">
              <a:rPr lang="en-US" smtClean="0"/>
              <a:t>4/20/2026</a:t>
            </a:fld>
            <a:endParaRPr lang="en-US"/>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pic>
        <p:nvPicPr>
          <p:cNvPr id="7" name="Picture 6" descr="Blue text on a black background&#10;&#10;AI-generated content may be incorrect.">
            <a:extLst>
              <a:ext uri="{FF2B5EF4-FFF2-40B4-BE49-F238E27FC236}">
                <a16:creationId xmlns:a16="http://schemas.microsoft.com/office/drawing/2014/main" id="{1F039F83-1AF2-8B73-49C4-FFA6B9C12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pic>
        <p:nvPicPr>
          <p:cNvPr id="8" name="Picture 7" descr="A logo with red and grey cubes&#10;&#10;AI-generated content may be incorrect.">
            <a:extLst>
              <a:ext uri="{FF2B5EF4-FFF2-40B4-BE49-F238E27FC236}">
                <a16:creationId xmlns:a16="http://schemas.microsoft.com/office/drawing/2014/main" id="{CE1F4CD8-5909-4F8E-102F-A9D932EDA0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spTree>
    <p:extLst>
      <p:ext uri="{BB962C8B-B14F-4D97-AF65-F5344CB8AC3E}">
        <p14:creationId xmlns:p14="http://schemas.microsoft.com/office/powerpoint/2010/main" val="13958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C874D72-DF44-407D-AEE5-0273DD00D922}" type="datetime1">
              <a:rPr lang="en-US" smtClean="0"/>
              <a:t>4/20/2026</a:t>
            </a:fld>
            <a:endParaRPr lang="en-US"/>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pic>
        <p:nvPicPr>
          <p:cNvPr id="7" name="Picture 6" descr="Blue text on a black background&#10;&#10;AI-generated content may be incorrect.">
            <a:extLst>
              <a:ext uri="{FF2B5EF4-FFF2-40B4-BE49-F238E27FC236}">
                <a16:creationId xmlns:a16="http://schemas.microsoft.com/office/drawing/2014/main" id="{C30A1C32-8BD7-27A8-CA6E-E81CBB579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pic>
        <p:nvPicPr>
          <p:cNvPr id="8" name="Picture 7" descr="A logo with red and grey cubes&#10;&#10;AI-generated content may be incorrect.">
            <a:extLst>
              <a:ext uri="{FF2B5EF4-FFF2-40B4-BE49-F238E27FC236}">
                <a16:creationId xmlns:a16="http://schemas.microsoft.com/office/drawing/2014/main" id="{54817A00-928C-2352-A822-B61C42C750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spTree>
    <p:extLst>
      <p:ext uri="{BB962C8B-B14F-4D97-AF65-F5344CB8AC3E}">
        <p14:creationId xmlns:p14="http://schemas.microsoft.com/office/powerpoint/2010/main" val="417606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4/20/2026</a:t>
            </a:fld>
            <a:endParaRPr lang="en-US"/>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pic>
        <p:nvPicPr>
          <p:cNvPr id="7" name="Picture 6" descr="A logo with red and grey cubes&#10;&#10;AI-generated content may be incorrect.">
            <a:extLst>
              <a:ext uri="{FF2B5EF4-FFF2-40B4-BE49-F238E27FC236}">
                <a16:creationId xmlns:a16="http://schemas.microsoft.com/office/drawing/2014/main" id="{2589DE7E-858C-3D23-D23D-9B1ACBF648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0182" y="6155386"/>
            <a:ext cx="1158374" cy="579187"/>
          </a:xfrm>
          <a:prstGeom prst="rect">
            <a:avLst/>
          </a:prstGeom>
        </p:spPr>
      </p:pic>
      <p:pic>
        <p:nvPicPr>
          <p:cNvPr id="8" name="Picture 7" descr="Blue text on a black background&#10;&#10;AI-generated content may be incorrect.">
            <a:extLst>
              <a:ext uri="{FF2B5EF4-FFF2-40B4-BE49-F238E27FC236}">
                <a16:creationId xmlns:a16="http://schemas.microsoft.com/office/drawing/2014/main" id="{5EA8817E-810E-5EA0-7F0C-884E6AC7DC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255784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4/20/2026</a:t>
            </a:fld>
            <a:endParaRPr lang="en-US"/>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pic>
        <p:nvPicPr>
          <p:cNvPr id="7" name="Picture 6" descr="A logo with red and grey cubes&#10;&#10;AI-generated content may be incorrect.">
            <a:extLst>
              <a:ext uri="{FF2B5EF4-FFF2-40B4-BE49-F238E27FC236}">
                <a16:creationId xmlns:a16="http://schemas.microsoft.com/office/drawing/2014/main" id="{3BC6125B-479A-868F-2980-E70CF4EC4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0182" y="6056462"/>
            <a:ext cx="1158374" cy="579187"/>
          </a:xfrm>
          <a:prstGeom prst="rect">
            <a:avLst/>
          </a:prstGeom>
        </p:spPr>
      </p:pic>
      <p:pic>
        <p:nvPicPr>
          <p:cNvPr id="8" name="Picture 7" descr="Blue text on a black background&#10;&#10;AI-generated content may be incorrect.">
            <a:extLst>
              <a:ext uri="{FF2B5EF4-FFF2-40B4-BE49-F238E27FC236}">
                <a16:creationId xmlns:a16="http://schemas.microsoft.com/office/drawing/2014/main" id="{DEB0218F-8C54-2B03-C948-F7F7E63A30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94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4/20/2026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pic>
        <p:nvPicPr>
          <p:cNvPr id="9" name="Picture 8" descr="Blue text on a black background&#10;&#10;AI-generated content may be incorrect.">
            <a:extLst>
              <a:ext uri="{FF2B5EF4-FFF2-40B4-BE49-F238E27FC236}">
                <a16:creationId xmlns:a16="http://schemas.microsoft.com/office/drawing/2014/main" id="{35373C7A-9896-270A-8EB2-33FA4AB7C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6278" y="6293621"/>
            <a:ext cx="1691844" cy="398507"/>
          </a:xfrm>
          <a:prstGeom prst="rect">
            <a:avLst/>
          </a:prstGeom>
        </p:spPr>
      </p:pic>
    </p:spTree>
    <p:extLst>
      <p:ext uri="{BB962C8B-B14F-4D97-AF65-F5344CB8AC3E}">
        <p14:creationId xmlns:p14="http://schemas.microsoft.com/office/powerpoint/2010/main" val="39186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4/20/2026</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pic>
        <p:nvPicPr>
          <p:cNvPr id="11" name="Picture 10" descr="A logo with red and grey cubes&#10;&#10;AI-generated content may be incorrect.">
            <a:extLst>
              <a:ext uri="{FF2B5EF4-FFF2-40B4-BE49-F238E27FC236}">
                <a16:creationId xmlns:a16="http://schemas.microsoft.com/office/drawing/2014/main" id="{64638084-F27B-9EFB-56F4-9F4AAA56DF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pic>
        <p:nvPicPr>
          <p:cNvPr id="12" name="Picture 11" descr="Blue text on a black background&#10;&#10;AI-generated content may be incorrect.">
            <a:extLst>
              <a:ext uri="{FF2B5EF4-FFF2-40B4-BE49-F238E27FC236}">
                <a16:creationId xmlns:a16="http://schemas.microsoft.com/office/drawing/2014/main" id="{15423A34-FEA4-BFEA-4953-F98D9130B2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320714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4/20/2026</a:t>
            </a:fld>
            <a:endParaRPr lang="en-US"/>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pic>
        <p:nvPicPr>
          <p:cNvPr id="7" name="Picture 6" descr="Blue text on a black background&#10;&#10;AI-generated content may be incorrect.">
            <a:extLst>
              <a:ext uri="{FF2B5EF4-FFF2-40B4-BE49-F238E27FC236}">
                <a16:creationId xmlns:a16="http://schemas.microsoft.com/office/drawing/2014/main" id="{E207A875-1CE1-0BEB-2AF9-DC42D59D16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pic>
        <p:nvPicPr>
          <p:cNvPr id="8" name="Picture 7" descr="A logo with red and grey cubes&#10;&#10;AI-generated content may be incorrect.">
            <a:extLst>
              <a:ext uri="{FF2B5EF4-FFF2-40B4-BE49-F238E27FC236}">
                <a16:creationId xmlns:a16="http://schemas.microsoft.com/office/drawing/2014/main" id="{203B15F3-716D-BA54-A923-8A681B4760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spTree>
    <p:extLst>
      <p:ext uri="{BB962C8B-B14F-4D97-AF65-F5344CB8AC3E}">
        <p14:creationId xmlns:p14="http://schemas.microsoft.com/office/powerpoint/2010/main" val="41622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4/20/2026</a:t>
            </a:fld>
            <a:endParaRPr lang="en-US"/>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87E7843D-FF13-4365-9478-9625B70A2705}" type="slidenum">
              <a:rPr lang="en-US" smtClean="0"/>
              <a:t>‹#›</a:t>
            </a:fld>
            <a:endParaRPr lang="en-US"/>
          </a:p>
        </p:txBody>
      </p:sp>
      <p:pic>
        <p:nvPicPr>
          <p:cNvPr id="5" name="Picture 4" descr="A logo with red and grey cubes&#10;&#10;AI-generated content may be incorrect.">
            <a:extLst>
              <a:ext uri="{FF2B5EF4-FFF2-40B4-BE49-F238E27FC236}">
                <a16:creationId xmlns:a16="http://schemas.microsoft.com/office/drawing/2014/main" id="{9C2EFEE1-1C3A-2CEC-3460-1A088AB087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pic>
        <p:nvPicPr>
          <p:cNvPr id="6" name="Picture 5" descr="Blue text on a black background&#10;&#10;AI-generated content may be incorrect.">
            <a:extLst>
              <a:ext uri="{FF2B5EF4-FFF2-40B4-BE49-F238E27FC236}">
                <a16:creationId xmlns:a16="http://schemas.microsoft.com/office/drawing/2014/main" id="{99F91736-29F3-22FD-AFE1-E3794C7E7F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407563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A9184C1-634B-4D2F-90E1-C39B48114444}" type="datetime1">
              <a:rPr lang="en-US" smtClean="0"/>
              <a:t>4/20/2026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pic>
        <p:nvPicPr>
          <p:cNvPr id="8" name="Picture 7" descr="Blue text on a black background&#10;&#10;AI-generated content may be incorrect.">
            <a:extLst>
              <a:ext uri="{FF2B5EF4-FFF2-40B4-BE49-F238E27FC236}">
                <a16:creationId xmlns:a16="http://schemas.microsoft.com/office/drawing/2014/main" id="{19D919B5-B9E0-E86F-4067-05CBEDC48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spTree>
    <p:extLst>
      <p:ext uri="{BB962C8B-B14F-4D97-AF65-F5344CB8AC3E}">
        <p14:creationId xmlns:p14="http://schemas.microsoft.com/office/powerpoint/2010/main" val="38367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2A4FC1-9CCD-4E4B-AB4D-5CAEC19C950B}" type="datetime1">
              <a:rPr lang="en-US" smtClean="0"/>
              <a:t>4/20/2026</a:t>
            </a:fld>
            <a:endParaRPr lang="en-US"/>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pic>
        <p:nvPicPr>
          <p:cNvPr id="8" name="Picture 7" descr="Blue text on a black background&#10;&#10;AI-generated content may be incorrect.">
            <a:extLst>
              <a:ext uri="{FF2B5EF4-FFF2-40B4-BE49-F238E27FC236}">
                <a16:creationId xmlns:a16="http://schemas.microsoft.com/office/drawing/2014/main" id="{B4FB70A6-15F8-6CF4-969A-7B9444562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813" y="6244091"/>
            <a:ext cx="1705737" cy="401779"/>
          </a:xfrm>
          <a:prstGeom prst="rect">
            <a:avLst/>
          </a:prstGeom>
        </p:spPr>
      </p:pic>
      <p:pic>
        <p:nvPicPr>
          <p:cNvPr id="9" name="Picture 8" descr="A logo with red and grey cubes&#10;&#10;AI-generated content may be incorrect.">
            <a:extLst>
              <a:ext uri="{FF2B5EF4-FFF2-40B4-BE49-F238E27FC236}">
                <a16:creationId xmlns:a16="http://schemas.microsoft.com/office/drawing/2014/main" id="{CAEAA49A-3AF6-199F-74A7-FECB1A7CDF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207" y="6227101"/>
            <a:ext cx="1158374" cy="579187"/>
          </a:xfrm>
          <a:prstGeom prst="rect">
            <a:avLst/>
          </a:prstGeom>
        </p:spPr>
      </p:pic>
    </p:spTree>
    <p:extLst>
      <p:ext uri="{BB962C8B-B14F-4D97-AF65-F5344CB8AC3E}">
        <p14:creationId xmlns:p14="http://schemas.microsoft.com/office/powerpoint/2010/main" val="301113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A78304-8938-479D-8111-AA943458A814}" type="datetime1">
              <a:rPr lang="en-US" smtClean="0"/>
              <a:t>4/20/2026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7843D-FF13-4365-9478-9625B70A2705}" type="slidenum">
              <a:rPr lang="en-US" smtClean="0"/>
              <a:t>‹#›</a:t>
            </a:fld>
            <a:endParaRPr lang="en-US"/>
          </a:p>
        </p:txBody>
      </p:sp>
      <p:pic>
        <p:nvPicPr>
          <p:cNvPr id="7" name="Picture 6" descr="Blue text on a black background&#10;&#10;Description automatically generated">
            <a:extLst>
              <a:ext uri="{FF2B5EF4-FFF2-40B4-BE49-F238E27FC236}">
                <a16:creationId xmlns:a16="http://schemas.microsoft.com/office/drawing/2014/main" id="{C62A4CF9-BC7A-8954-20FB-3C4BE9E4694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89218" y="6296025"/>
            <a:ext cx="1502410" cy="393700"/>
          </a:xfrm>
          <a:prstGeom prst="rect">
            <a:avLst/>
          </a:prstGeom>
          <a:noFill/>
          <a:ln>
            <a:noFill/>
          </a:ln>
        </p:spPr>
      </p:pic>
    </p:spTree>
    <p:extLst>
      <p:ext uri="{BB962C8B-B14F-4D97-AF65-F5344CB8AC3E}">
        <p14:creationId xmlns:p14="http://schemas.microsoft.com/office/powerpoint/2010/main" val="367474254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ufondovi.gov.hr/komunikacija-informiranje-i-vidljivost-eu-projekata-u-razdoblju-2021-2027/"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Network connection abstract against a white background">
            <a:extLst>
              <a:ext uri="{FF2B5EF4-FFF2-40B4-BE49-F238E27FC236}">
                <a16:creationId xmlns:a16="http://schemas.microsoft.com/office/drawing/2014/main" id="{8264B651-0176-3AB5-60AC-906D792C2D1D}"/>
              </a:ext>
            </a:extLst>
          </p:cNvPr>
          <p:cNvPicPr>
            <a:picLocks noChangeAspect="1"/>
          </p:cNvPicPr>
          <p:nvPr/>
        </p:nvPicPr>
        <p:blipFill rotWithShape="1">
          <a:blip r:embed="rId4"/>
          <a:srcRect t="38311" r="-1" b="-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a:extLst>
              <a:ext uri="{FF2B5EF4-FFF2-40B4-BE49-F238E27FC236}">
                <a16:creationId xmlns:a16="http://schemas.microsoft.com/office/drawing/2014/main" id="{1BED2F5E-34B0-06F0-9AB9-B5B3A8D30490}"/>
              </a:ext>
            </a:extLst>
          </p:cNvPr>
          <p:cNvSpPr>
            <a:spLocks noGrp="1"/>
          </p:cNvSpPr>
          <p:nvPr>
            <p:ph type="ctrTitle"/>
          </p:nvPr>
        </p:nvSpPr>
        <p:spPr>
          <a:xfrm>
            <a:off x="754887" y="1871434"/>
            <a:ext cx="10407602" cy="2863660"/>
          </a:xfrm>
        </p:spPr>
        <p:txBody>
          <a:bodyPr>
            <a:normAutofit/>
          </a:bodyPr>
          <a:lstStyle/>
          <a:p>
            <a:r>
              <a:rPr lang="hr-HR" sz="4800" b="1" noProof="0">
                <a:solidFill>
                  <a:srgbClr val="002060"/>
                </a:solidFill>
              </a:rPr>
              <a:t>INTEGRATOR</a:t>
            </a:r>
            <a:br>
              <a:rPr lang="hr-HR" sz="4800" b="1" noProof="0">
                <a:solidFill>
                  <a:srgbClr val="002060"/>
                </a:solidFill>
              </a:rPr>
            </a:br>
            <a:br>
              <a:rPr lang="hr-HR" sz="4800" b="1" noProof="0">
                <a:solidFill>
                  <a:srgbClr val="002060"/>
                </a:solidFill>
              </a:rPr>
            </a:br>
            <a:r>
              <a:rPr lang="hr-HR" sz="1600" b="1" noProof="0">
                <a:solidFill>
                  <a:srgbClr val="002060"/>
                </a:solidFill>
              </a:rPr>
              <a:t>(Kod poziva: PK.1.3.08)</a:t>
            </a:r>
            <a:br>
              <a:rPr lang="hr-HR" sz="4800" b="1" noProof="0">
                <a:solidFill>
                  <a:srgbClr val="002060"/>
                </a:solidFill>
              </a:rPr>
            </a:br>
            <a:endParaRPr lang="hr-HR" sz="2000" noProof="0">
              <a:solidFill>
                <a:srgbClr val="002060"/>
              </a:solidFill>
            </a:endParaRPr>
          </a:p>
        </p:txBody>
      </p:sp>
      <p:sp>
        <p:nvSpPr>
          <p:cNvPr id="3" name="Subtitle 2">
            <a:extLst>
              <a:ext uri="{FF2B5EF4-FFF2-40B4-BE49-F238E27FC236}">
                <a16:creationId xmlns:a16="http://schemas.microsoft.com/office/drawing/2014/main" id="{23DB640F-2E47-4D08-3F0A-6E9743651BA4}"/>
              </a:ext>
            </a:extLst>
          </p:cNvPr>
          <p:cNvSpPr>
            <a:spLocks noGrp="1"/>
          </p:cNvSpPr>
          <p:nvPr>
            <p:ph type="subTitle" idx="1"/>
          </p:nvPr>
        </p:nvSpPr>
        <p:spPr>
          <a:xfrm>
            <a:off x="455868" y="1138120"/>
            <a:ext cx="10407602" cy="487924"/>
          </a:xfrm>
        </p:spPr>
        <p:txBody>
          <a:bodyPr>
            <a:normAutofit/>
          </a:bodyPr>
          <a:lstStyle/>
          <a:p>
            <a:r>
              <a:rPr lang="hr-HR" sz="1800" noProof="0">
                <a:solidFill>
                  <a:srgbClr val="002060"/>
                </a:solidFill>
              </a:rPr>
              <a:t>Poziv na dodjelu bespovratnih sredstava</a:t>
            </a:r>
          </a:p>
        </p:txBody>
      </p:sp>
      <p:pic>
        <p:nvPicPr>
          <p:cNvPr id="5" name="Picture 4" descr="Slika na kojoj se prikazuje simbol, emblem, logotip, značka&#10;&#10;Opis je automatski generiran">
            <a:extLst>
              <a:ext uri="{FF2B5EF4-FFF2-40B4-BE49-F238E27FC236}">
                <a16:creationId xmlns:a16="http://schemas.microsoft.com/office/drawing/2014/main" id="{F8B78BCE-BF25-A743-8850-4427760686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3470" y="123535"/>
            <a:ext cx="1218896" cy="744659"/>
          </a:xfrm>
          <a:prstGeom prst="rect">
            <a:avLst/>
          </a:prstGeom>
        </p:spPr>
      </p:pic>
    </p:spTree>
    <p:extLst>
      <p:ext uri="{BB962C8B-B14F-4D97-AF65-F5344CB8AC3E}">
        <p14:creationId xmlns:p14="http://schemas.microsoft.com/office/powerpoint/2010/main" val="427555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8B49-349E-8E13-EF23-476D6F06AA1E}"/>
              </a:ext>
            </a:extLst>
          </p:cNvPr>
          <p:cNvSpPr>
            <a:spLocks noGrp="1"/>
          </p:cNvSpPr>
          <p:nvPr>
            <p:ph type="title"/>
          </p:nvPr>
        </p:nvSpPr>
        <p:spPr>
          <a:xfrm>
            <a:off x="838200" y="365126"/>
            <a:ext cx="10515600" cy="494846"/>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a:bodyPr>
          <a:lstStyle/>
          <a:p>
            <a:r>
              <a:rPr lang="en-US" sz="3200" dirty="0">
                <a:solidFill>
                  <a:srgbClr val="002060"/>
                </a:solidFill>
                <a:latin typeface="+mn-lt"/>
                <a:ea typeface="+mn-ea"/>
                <a:cs typeface="+mn-cs"/>
              </a:rPr>
              <a:t>PARTNERSTVO - KONZORCIJ</a:t>
            </a:r>
          </a:p>
        </p:txBody>
      </p:sp>
      <p:sp>
        <p:nvSpPr>
          <p:cNvPr id="6" name="Slide Number Placeholder 5">
            <a:extLst>
              <a:ext uri="{FF2B5EF4-FFF2-40B4-BE49-F238E27FC236}">
                <a16:creationId xmlns:a16="http://schemas.microsoft.com/office/drawing/2014/main" id="{B820D702-771A-5028-A94D-5C75A710967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87E7843D-FF13-4365-9478-9625B70A2705}" type="slidenum">
              <a:rPr lang="en-US" smtClean="0"/>
              <a:pPr>
                <a:spcAft>
                  <a:spcPts val="600"/>
                </a:spcAft>
              </a:pPr>
              <a:t>10</a:t>
            </a:fld>
            <a:endParaRPr lang="en-US"/>
          </a:p>
        </p:txBody>
      </p:sp>
      <p:graphicFrame>
        <p:nvGraphicFramePr>
          <p:cNvPr id="10" name="Content Placeholder 2">
            <a:extLst>
              <a:ext uri="{FF2B5EF4-FFF2-40B4-BE49-F238E27FC236}">
                <a16:creationId xmlns:a16="http://schemas.microsoft.com/office/drawing/2014/main" id="{603D27E3-34E0-9681-77DE-BFA14740A3C6}"/>
              </a:ext>
            </a:extLst>
          </p:cNvPr>
          <p:cNvGraphicFramePr>
            <a:graphicFrameLocks noGrp="1"/>
          </p:cNvGraphicFramePr>
          <p:nvPr>
            <p:ph idx="1"/>
            <p:extLst>
              <p:ext uri="{D42A27DB-BD31-4B8C-83A1-F6EECF244321}">
                <p14:modId xmlns:p14="http://schemas.microsoft.com/office/powerpoint/2010/main" val="21225823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63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80976B-010C-7258-0E45-29F24739E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769B5-5C5A-A903-C525-B417FEF82D12}"/>
              </a:ext>
            </a:extLst>
          </p:cNvPr>
          <p:cNvSpPr>
            <a:spLocks noGrp="1"/>
          </p:cNvSpPr>
          <p:nvPr>
            <p:ph type="title"/>
          </p:nvPr>
        </p:nvSpPr>
        <p:spPr>
          <a:xfrm>
            <a:off x="339969" y="384650"/>
            <a:ext cx="9356291" cy="468923"/>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hr-HR" sz="3200" noProof="0">
                <a:solidFill>
                  <a:schemeClr val="tx2">
                    <a:lumMod val="90000"/>
                    <a:lumOff val="10000"/>
                  </a:schemeClr>
                </a:solidFill>
                <a:latin typeface="+mn-lt"/>
              </a:rPr>
              <a:t>Prihvatljivi partneri/partneri</a:t>
            </a:r>
          </a:p>
        </p:txBody>
      </p:sp>
      <p:graphicFrame>
        <p:nvGraphicFramePr>
          <p:cNvPr id="5" name="Content Placeholder 4">
            <a:extLst>
              <a:ext uri="{FF2B5EF4-FFF2-40B4-BE49-F238E27FC236}">
                <a16:creationId xmlns:a16="http://schemas.microsoft.com/office/drawing/2014/main" id="{2C213933-14BC-4C31-514E-8923092B6C44}"/>
              </a:ext>
            </a:extLst>
          </p:cNvPr>
          <p:cNvGraphicFramePr>
            <a:graphicFrameLocks noGrp="1"/>
          </p:cNvGraphicFramePr>
          <p:nvPr>
            <p:ph idx="1"/>
            <p:extLst>
              <p:ext uri="{D42A27DB-BD31-4B8C-83A1-F6EECF244321}">
                <p14:modId xmlns:p14="http://schemas.microsoft.com/office/powerpoint/2010/main" val="891374456"/>
              </p:ext>
            </p:extLst>
          </p:nvPr>
        </p:nvGraphicFramePr>
        <p:xfrm>
          <a:off x="284551" y="779168"/>
          <a:ext cx="11714499" cy="568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383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8F52-275B-A406-BCB9-BB0840079109}"/>
              </a:ext>
            </a:extLst>
          </p:cNvPr>
          <p:cNvSpPr>
            <a:spLocks noGrp="1"/>
          </p:cNvSpPr>
          <p:nvPr>
            <p:ph type="title"/>
          </p:nvPr>
        </p:nvSpPr>
        <p:spPr>
          <a:xfrm>
            <a:off x="153909" y="206535"/>
            <a:ext cx="11862245" cy="517742"/>
          </a:xfrm>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hr-HR" sz="3200" noProof="0">
                <a:solidFill>
                  <a:srgbClr val="002060"/>
                </a:solidFill>
                <a:latin typeface="+mn-lt"/>
              </a:rPr>
              <a:t>Tko ne može sudjelovati (prijavitelj/partner)?</a:t>
            </a:r>
          </a:p>
        </p:txBody>
      </p:sp>
      <p:graphicFrame>
        <p:nvGraphicFramePr>
          <p:cNvPr id="8" name="Content Placeholder 2">
            <a:extLst>
              <a:ext uri="{FF2B5EF4-FFF2-40B4-BE49-F238E27FC236}">
                <a16:creationId xmlns:a16="http://schemas.microsoft.com/office/drawing/2014/main" id="{209CE450-32BD-061C-A06D-4CDDBB36B65A}"/>
              </a:ext>
            </a:extLst>
          </p:cNvPr>
          <p:cNvGraphicFramePr>
            <a:graphicFrameLocks noGrp="1"/>
          </p:cNvGraphicFramePr>
          <p:nvPr>
            <p:ph idx="1"/>
            <p:extLst>
              <p:ext uri="{D42A27DB-BD31-4B8C-83A1-F6EECF244321}">
                <p14:modId xmlns:p14="http://schemas.microsoft.com/office/powerpoint/2010/main" val="2242771401"/>
              </p:ext>
            </p:extLst>
          </p:nvPr>
        </p:nvGraphicFramePr>
        <p:xfrm>
          <a:off x="246185" y="817233"/>
          <a:ext cx="11769969" cy="583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56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963B-FE94-47DC-BE52-1D926A2BE65B}"/>
              </a:ext>
            </a:extLst>
          </p:cNvPr>
          <p:cNvSpPr>
            <a:spLocks noGrp="1"/>
          </p:cNvSpPr>
          <p:nvPr>
            <p:ph type="title"/>
          </p:nvPr>
        </p:nvSpPr>
        <p:spPr>
          <a:xfrm>
            <a:off x="437914" y="359636"/>
            <a:ext cx="11543069" cy="43706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hr-HR" sz="3200" noProof="0">
                <a:solidFill>
                  <a:srgbClr val="002060"/>
                </a:solidFill>
                <a:latin typeface="+mn-lt"/>
              </a:rPr>
              <a:t>Neprihvatljivi sektori/djelatnosti</a:t>
            </a:r>
          </a:p>
        </p:txBody>
      </p:sp>
      <p:graphicFrame>
        <p:nvGraphicFramePr>
          <p:cNvPr id="7" name="Content Placeholder 2">
            <a:extLst>
              <a:ext uri="{FF2B5EF4-FFF2-40B4-BE49-F238E27FC236}">
                <a16:creationId xmlns:a16="http://schemas.microsoft.com/office/drawing/2014/main" id="{0B93BF08-230D-5318-9144-46CFE2685301}"/>
              </a:ext>
            </a:extLst>
          </p:cNvPr>
          <p:cNvGraphicFramePr>
            <a:graphicFrameLocks noGrp="1"/>
          </p:cNvGraphicFramePr>
          <p:nvPr>
            <p:ph idx="1"/>
            <p:extLst>
              <p:ext uri="{D42A27DB-BD31-4B8C-83A1-F6EECF244321}">
                <p14:modId xmlns:p14="http://schemas.microsoft.com/office/powerpoint/2010/main" val="3308408961"/>
              </p:ext>
            </p:extLst>
          </p:nvPr>
        </p:nvGraphicFramePr>
        <p:xfrm>
          <a:off x="257907" y="1266092"/>
          <a:ext cx="11723077" cy="523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181711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C764-582B-A0C0-20EA-7E26AE5969CD}"/>
              </a:ext>
            </a:extLst>
          </p:cNvPr>
          <p:cNvSpPr>
            <a:spLocks noGrp="1"/>
          </p:cNvSpPr>
          <p:nvPr>
            <p:ph type="title"/>
          </p:nvPr>
        </p:nvSpPr>
        <p:spPr>
          <a:xfrm>
            <a:off x="637308" y="242406"/>
            <a:ext cx="10300424" cy="450321"/>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hr-HR" sz="3200" kern="1200" dirty="0">
                <a:solidFill>
                  <a:srgbClr val="002060"/>
                </a:solidFill>
                <a:latin typeface="+mn-lt"/>
              </a:rPr>
              <a:t>Prihvatljivost projekta</a:t>
            </a:r>
            <a:endParaRPr lang="hr-HR" sz="3200" dirty="0">
              <a:solidFill>
                <a:srgbClr val="002060"/>
              </a:solidFill>
              <a:latin typeface="+mn-lt"/>
            </a:endParaRP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637308" y="801773"/>
            <a:ext cx="11071613" cy="5372381"/>
          </a:xfrm>
          <a:pattFill prst="pct20">
            <a:fgClr>
              <a:srgbClr val="66CCFF"/>
            </a:fgClr>
            <a:bgClr>
              <a:schemeClr val="bg1"/>
            </a:bgClr>
          </a:pattFill>
        </p:spPr>
        <p:txBody>
          <a:bodyPr vert="horz" lIns="91440" tIns="45720" rIns="91440" bIns="45720" rtlCol="0">
            <a:noAutofit/>
          </a:bodyPr>
          <a:lstStyle/>
          <a:p>
            <a:pPr algn="just">
              <a:lnSpc>
                <a:spcPct val="150000"/>
              </a:lnSpc>
              <a:spcBef>
                <a:spcPts val="0"/>
              </a:spcBef>
            </a:pPr>
            <a:r>
              <a:rPr lang="hr-HR" sz="1800" noProof="0">
                <a:solidFill>
                  <a:srgbClr val="002060"/>
                </a:solidFill>
              </a:rPr>
              <a:t>Projekt je u skladu s Programom i doprinosi ciljevima Prioriteta 1., Specifičnog cilja </a:t>
            </a:r>
            <a:r>
              <a:rPr lang="hr-HR" sz="1800" noProof="0" dirty="0" err="1">
                <a:solidFill>
                  <a:srgbClr val="002060"/>
                </a:solidFill>
              </a:rPr>
              <a:t>RSO</a:t>
            </a:r>
            <a:r>
              <a:rPr lang="hr-HR" sz="1800" noProof="0">
                <a:solidFill>
                  <a:srgbClr val="002060"/>
                </a:solidFill>
              </a:rPr>
              <a:t> 1.3., uključujući usklađenost s relevantnim strategijama – </a:t>
            </a:r>
            <a:r>
              <a:rPr lang="hr-HR" sz="1800" noProof="0" dirty="0" err="1">
                <a:solidFill>
                  <a:srgbClr val="002060"/>
                </a:solidFill>
              </a:rPr>
              <a:t>NRS</a:t>
            </a:r>
            <a:r>
              <a:rPr lang="hr-HR" sz="1800" noProof="0">
                <a:solidFill>
                  <a:srgbClr val="002060"/>
                </a:solidFill>
              </a:rPr>
              <a:t> i </a:t>
            </a:r>
            <a:r>
              <a:rPr lang="hr-HR" sz="1800" noProof="0" dirty="0" err="1">
                <a:solidFill>
                  <a:srgbClr val="002060"/>
                </a:solidFill>
              </a:rPr>
              <a:t>S3</a:t>
            </a:r>
            <a:endParaRPr lang="hr-HR" sz="1800" noProof="0">
              <a:solidFill>
                <a:srgbClr val="002060"/>
              </a:solidFill>
            </a:endParaRPr>
          </a:p>
          <a:p>
            <a:pPr algn="just">
              <a:lnSpc>
                <a:spcPct val="150000"/>
              </a:lnSpc>
              <a:spcBef>
                <a:spcPts val="0"/>
              </a:spcBef>
            </a:pPr>
            <a:r>
              <a:rPr lang="hr-HR" sz="1800" b="1" noProof="0" dirty="0">
                <a:solidFill>
                  <a:srgbClr val="002060"/>
                </a:solidFill>
              </a:rPr>
              <a:t>Područje primjene rezultata projekta je u okviru najmanje jednog tematskog prioritetnog područja definiranog u S3</a:t>
            </a:r>
          </a:p>
          <a:p>
            <a:pPr algn="just">
              <a:lnSpc>
                <a:spcPct val="150000"/>
              </a:lnSpc>
              <a:spcBef>
                <a:spcPts val="0"/>
              </a:spcBef>
            </a:pPr>
            <a:r>
              <a:rPr lang="hr-HR" sz="1800" b="1" noProof="0" dirty="0">
                <a:solidFill>
                  <a:srgbClr val="002060"/>
                </a:solidFill>
              </a:rPr>
              <a:t>Projekt sadrži aktivnosti inovacije organizacije poslovanja i/ili inovacije procesa u skladu s predmetnim Pozivom.</a:t>
            </a:r>
          </a:p>
          <a:p>
            <a:pPr algn="just">
              <a:lnSpc>
                <a:spcPct val="150000"/>
              </a:lnSpc>
              <a:spcBef>
                <a:spcPts val="0"/>
              </a:spcBef>
            </a:pPr>
            <a:r>
              <a:rPr lang="hr-HR" sz="1800" noProof="0" dirty="0">
                <a:solidFill>
                  <a:srgbClr val="002060"/>
                </a:solidFill>
              </a:rPr>
              <a:t>Projekt ima potrebnu razinu spremnosti za provedbu</a:t>
            </a:r>
          </a:p>
          <a:p>
            <a:pPr algn="just">
              <a:lnSpc>
                <a:spcPct val="150000"/>
              </a:lnSpc>
              <a:spcBef>
                <a:spcPts val="0"/>
              </a:spcBef>
            </a:pPr>
            <a:r>
              <a:rPr lang="hr-HR" sz="1800" b="1" noProof="0" dirty="0">
                <a:solidFill>
                  <a:srgbClr val="002060"/>
                </a:solidFill>
              </a:rPr>
              <a:t>Postoji iskazani interes od strane Integratora koji je u skladu s predmetom i svrhom Projekta;</a:t>
            </a:r>
          </a:p>
          <a:p>
            <a:pPr algn="just">
              <a:lnSpc>
                <a:spcPct val="150000"/>
              </a:lnSpc>
              <a:spcBef>
                <a:spcPts val="0"/>
              </a:spcBef>
            </a:pPr>
            <a:r>
              <a:rPr lang="hr-HR" sz="1800" noProof="0" dirty="0">
                <a:solidFill>
                  <a:srgbClr val="002060"/>
                </a:solidFill>
              </a:rPr>
              <a:t>Projekt predstavlja najbolji odnos između iznosa potpore, poduzetih aktivnosti i postizanja ciljeva, a troškovi su izravno povezani s projektnim aktivnostima i s ostvarenjem planiranih ciljeva ili rezultata</a:t>
            </a:r>
          </a:p>
          <a:p>
            <a:pPr algn="just">
              <a:lnSpc>
                <a:spcPct val="150000"/>
              </a:lnSpc>
              <a:spcBef>
                <a:spcPts val="0"/>
              </a:spcBef>
            </a:pPr>
            <a:r>
              <a:rPr lang="hr-HR" sz="1800" b="1" noProof="0" dirty="0">
                <a:solidFill>
                  <a:srgbClr val="002060"/>
                </a:solidFill>
              </a:rPr>
              <a:t>Provedba projekta doprinijet će razvoju najmanje jednog inovativnog proizvoda i/ ili usluge koji su novost za tržište i/ili novost u ponudi poduzeća.</a:t>
            </a:r>
          </a:p>
          <a:p>
            <a:pPr algn="just">
              <a:lnSpc>
                <a:spcPct val="150000"/>
              </a:lnSpc>
              <a:spcBef>
                <a:spcPts val="0"/>
              </a:spcBef>
            </a:pPr>
            <a:endParaRPr lang="hr-HR" sz="1800" noProof="0" dirty="0">
              <a:solidFill>
                <a:srgbClr val="002060"/>
              </a:solidFill>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28176" y="5148514"/>
            <a:ext cx="1623588" cy="1623588"/>
          </a:xfrm>
          <a:prstGeom prst="rect">
            <a:avLst/>
          </a:prstGeom>
          <a:effectLst/>
        </p:spPr>
      </p:pic>
    </p:spTree>
    <p:extLst>
      <p:ext uri="{BB962C8B-B14F-4D97-AF65-F5344CB8AC3E}">
        <p14:creationId xmlns:p14="http://schemas.microsoft.com/office/powerpoint/2010/main" val="90701323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C764-582B-A0C0-20EA-7E26AE5969CD}"/>
              </a:ext>
            </a:extLst>
          </p:cNvPr>
          <p:cNvSpPr>
            <a:spLocks noGrp="1"/>
          </p:cNvSpPr>
          <p:nvPr>
            <p:ph type="title"/>
          </p:nvPr>
        </p:nvSpPr>
        <p:spPr>
          <a:xfrm>
            <a:off x="474776" y="0"/>
            <a:ext cx="11357984" cy="581892"/>
          </a:xfrm>
        </p:spPr>
        <p:style>
          <a:lnRef idx="1">
            <a:schemeClr val="accent3"/>
          </a:lnRef>
          <a:fillRef idx="2">
            <a:schemeClr val="accent3"/>
          </a:fillRef>
          <a:effectRef idx="1">
            <a:schemeClr val="accent3"/>
          </a:effectRef>
          <a:fontRef idx="minor">
            <a:schemeClr val="dk1"/>
          </a:fontRef>
        </p:style>
        <p:txBody>
          <a:bodyPr>
            <a:normAutofit/>
          </a:bodyPr>
          <a:lstStyle/>
          <a:p>
            <a:r>
              <a:rPr lang="hr-HR" sz="3200" noProof="0">
                <a:solidFill>
                  <a:srgbClr val="002060"/>
                </a:solidFill>
                <a:latin typeface="+mn-lt"/>
              </a:rPr>
              <a:t>Prihvatljivost projekta</a:t>
            </a: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474776" y="818802"/>
            <a:ext cx="11357984" cy="5220395"/>
          </a:xfrm>
          <a:pattFill prst="pct20">
            <a:fgClr>
              <a:srgbClr val="00B0F0"/>
            </a:fgClr>
            <a:bgClr>
              <a:schemeClr val="bg1"/>
            </a:bgClr>
          </a:pattFill>
        </p:spPr>
        <p:txBody>
          <a:bodyPr>
            <a:noAutofit/>
          </a:bodyPr>
          <a:lstStyle/>
          <a:p>
            <a:pPr algn="just">
              <a:lnSpc>
                <a:spcPct val="150000"/>
              </a:lnSpc>
              <a:spcBef>
                <a:spcPts val="0"/>
              </a:spcBef>
              <a:defRPr/>
            </a:pPr>
            <a:r>
              <a:rPr lang="hr-HR" sz="1800" noProof="0">
                <a:solidFill>
                  <a:srgbClr val="002060"/>
                </a:solidFill>
              </a:rPr>
              <a:t>Aktivnosti projekta odvijaju se u prihvatljivom sektoru i u skladu su s prihvatljivim aktivnostima ovog Poziva.</a:t>
            </a:r>
          </a:p>
          <a:p>
            <a:pPr algn="just">
              <a:lnSpc>
                <a:spcPct val="150000"/>
              </a:lnSpc>
              <a:spcBef>
                <a:spcPts val="0"/>
              </a:spcBef>
              <a:defRPr/>
            </a:pPr>
            <a:r>
              <a:rPr lang="hr-HR" sz="1800" noProof="0" dirty="0">
                <a:solidFill>
                  <a:srgbClr val="002060"/>
                </a:solidFill>
              </a:rPr>
              <a:t>Projekt je u skladu sa zakonodavnim zahtjevima u pogledu osiguravanja pristupačnosti osobama  s invaliditetom, osiguravanja rodne ravnopravnosti i uzimanja u obzir Povelje Europske unije o temeljnim pravima</a:t>
            </a: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noProof="0" dirty="0">
                <a:solidFill>
                  <a:srgbClr val="002060"/>
                </a:solidFill>
              </a:rPr>
              <a:t>Provedba projekta nije započela prije predaje projektnog prijedloga niti završila prije potpisivanja Ugovora </a:t>
            </a: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b="1" noProof="0" dirty="0">
                <a:solidFill>
                  <a:srgbClr val="002060"/>
                </a:solidFill>
              </a:rPr>
              <a:t>Predviđeno trajanje provedbe Projekta nije duže od 36 mjeseci</a:t>
            </a: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noProof="0" dirty="0">
                <a:solidFill>
                  <a:srgbClr val="002060"/>
                </a:solidFill>
              </a:rPr>
              <a:t>Projekt je u skladu s odredbama relevantnog nacionalnog zakonodavstva te je u skladu sa specifičnim pravilima i zahtjevima primjenjivima na ovaj Poziv</a:t>
            </a: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b="1" noProof="0" dirty="0">
                <a:solidFill>
                  <a:srgbClr val="002060"/>
                </a:solidFill>
              </a:rPr>
              <a:t>Projekt ne predstavlja dvostruko financiranje </a:t>
            </a: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noProof="0" dirty="0">
                <a:solidFill>
                  <a:srgbClr val="002060"/>
                </a:solidFill>
              </a:rPr>
              <a:t>Projekt se, na način opisan u projektnom prijedlogu, ne bi mogao provesti bez potpore iz PKK-a</a:t>
            </a:r>
          </a:p>
          <a:p>
            <a:pPr algn="just">
              <a:lnSpc>
                <a:spcPct val="150000"/>
              </a:lnSpc>
              <a:spcBef>
                <a:spcPts val="0"/>
              </a:spcBef>
              <a:defRPr/>
            </a:pPr>
            <a:r>
              <a:rPr lang="hr-HR" sz="1800" noProof="0" dirty="0">
                <a:solidFill>
                  <a:srgbClr val="002060"/>
                </a:solidFill>
              </a:rPr>
              <a:t>Iznos traženih bespovratnih sredstava za projekt u okviru je propisanog </a:t>
            </a:r>
          </a:p>
          <a:p>
            <a:pPr algn="just">
              <a:lnSpc>
                <a:spcPct val="150000"/>
              </a:lnSpc>
              <a:spcBef>
                <a:spcPts val="0"/>
              </a:spcBef>
              <a:defRPr/>
            </a:pPr>
            <a:r>
              <a:rPr lang="hr-HR" sz="1800" noProof="0" dirty="0">
                <a:solidFill>
                  <a:srgbClr val="002060"/>
                </a:solidFill>
              </a:rPr>
              <a:t>Projekt nije izravno zahvaćen obrazloženim mišljenjem Komisije u pogledu povrede u skladu s člankom 258. UFEU-a</a:t>
            </a:r>
          </a:p>
          <a:p>
            <a:pPr marL="0" marR="0" lvl="0" indent="0" algn="just" defTabSz="914400" rtl="0" eaLnBrk="1" fontAlgn="auto" latinLnBrk="0" hangingPunct="1">
              <a:lnSpc>
                <a:spcPct val="150000"/>
              </a:lnSpc>
              <a:spcBef>
                <a:spcPts val="0"/>
              </a:spcBef>
              <a:spcAft>
                <a:spcPts val="0"/>
              </a:spcAft>
              <a:buClrTx/>
              <a:buSzTx/>
              <a:buNone/>
              <a:tabLst/>
              <a:defRPr/>
            </a:pPr>
            <a:endParaRPr lang="hr-HR" sz="1800" noProof="0" dirty="0">
              <a:solidFill>
                <a:srgbClr val="002060"/>
              </a:solidFill>
            </a:endParaRPr>
          </a:p>
          <a:p>
            <a:pPr>
              <a:lnSpc>
                <a:spcPct val="90000"/>
              </a:lnSpc>
            </a:pPr>
            <a:endParaRPr lang="hr-HR" sz="1800" noProof="0" dirty="0">
              <a:latin typeface="Century Gothic" panose="020B0502020202020204" pitchFamily="34"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1902" y="5058306"/>
            <a:ext cx="1623588" cy="1623588"/>
          </a:xfrm>
          <a:prstGeom prst="rect">
            <a:avLst/>
          </a:prstGeom>
          <a:effectLst/>
        </p:spPr>
      </p:pic>
    </p:spTree>
    <p:extLst>
      <p:ext uri="{BB962C8B-B14F-4D97-AF65-F5344CB8AC3E}">
        <p14:creationId xmlns:p14="http://schemas.microsoft.com/office/powerpoint/2010/main" val="183983484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D76245-21FE-98AE-AED4-DD8ECF38F456}"/>
              </a:ext>
            </a:extLst>
          </p:cNvPr>
          <p:cNvSpPr>
            <a:spLocks noGrp="1"/>
          </p:cNvSpPr>
          <p:nvPr>
            <p:ph type="title"/>
          </p:nvPr>
        </p:nvSpPr>
        <p:spPr>
          <a:xfrm>
            <a:off x="626531" y="85879"/>
            <a:ext cx="10396209" cy="47753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hr-HR" sz="3200" noProof="0" dirty="0">
                <a:solidFill>
                  <a:srgbClr val="002060"/>
                </a:solidFill>
                <a:latin typeface="+mn-lt"/>
              </a:rPr>
              <a:t>Prihvatljivost projekta</a:t>
            </a: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626530" y="987900"/>
            <a:ext cx="10396210" cy="5146200"/>
          </a:xfrm>
          <a:pattFill prst="pct20">
            <a:fgClr>
              <a:srgbClr val="66CCFF"/>
            </a:fgClr>
            <a:bgClr>
              <a:schemeClr val="bg1"/>
            </a:bgClr>
          </a:pattFill>
        </p:spPr>
        <p:txBody>
          <a:bodyPr>
            <a:noAutofit/>
          </a:bodyPr>
          <a:lstStyle/>
          <a:p>
            <a:pPr algn="just">
              <a:lnSpc>
                <a:spcPct val="150000"/>
              </a:lnSpc>
              <a:spcBef>
                <a:spcPts val="0"/>
              </a:spcBef>
              <a:defRPr/>
            </a:pPr>
            <a:r>
              <a:rPr lang="hr-HR" sz="1800" noProof="0" dirty="0">
                <a:solidFill>
                  <a:srgbClr val="002060"/>
                </a:solidFill>
              </a:rPr>
              <a:t>Projekt uzima u obzir načelo održivog razvoja te politike Unije o okolišu u skladu s člankom 11. i člankom 191. stavkom 1. UFEU-a </a:t>
            </a:r>
          </a:p>
          <a:p>
            <a:pPr algn="just">
              <a:lnSpc>
                <a:spcPct val="150000"/>
              </a:lnSpc>
              <a:spcBef>
                <a:spcPts val="0"/>
              </a:spcBef>
              <a:defRPr/>
            </a:pPr>
            <a:r>
              <a:rPr lang="hr-HR" sz="1800" noProof="0" dirty="0">
                <a:solidFill>
                  <a:srgbClr val="002060"/>
                </a:solidFill>
              </a:rPr>
              <a:t>Projekt se provodi na teritoriju RH</a:t>
            </a:r>
          </a:p>
          <a:p>
            <a:pPr algn="just">
              <a:lnSpc>
                <a:spcPct val="150000"/>
              </a:lnSpc>
              <a:spcBef>
                <a:spcPts val="0"/>
              </a:spcBef>
              <a:defRPr/>
            </a:pPr>
            <a:r>
              <a:rPr lang="hr-HR" sz="1800" noProof="0" dirty="0">
                <a:solidFill>
                  <a:srgbClr val="002060"/>
                </a:solidFill>
              </a:rPr>
              <a:t>Rezultati projekta moraju imati ekonomski i društveni učinak u RH </a:t>
            </a:r>
          </a:p>
          <a:p>
            <a:pPr algn="just">
              <a:lnSpc>
                <a:spcPct val="150000"/>
              </a:lnSpc>
              <a:spcBef>
                <a:spcPts val="0"/>
              </a:spcBef>
              <a:defRPr/>
            </a:pPr>
            <a:r>
              <a:rPr lang="hr-HR" sz="1800" b="1" noProof="0" dirty="0">
                <a:solidFill>
                  <a:srgbClr val="002060"/>
                </a:solidFill>
              </a:rPr>
              <a:t>Rezultati Projekta nisu na popisu Uredbe o popisu robe vojne namjene, obrambenih proizvoda i nevojnih ubojnih sredstava </a:t>
            </a:r>
          </a:p>
          <a:p>
            <a:pPr algn="just">
              <a:lnSpc>
                <a:spcPct val="150000"/>
              </a:lnSpc>
              <a:spcBef>
                <a:spcPts val="0"/>
              </a:spcBef>
              <a:defRPr/>
            </a:pPr>
            <a:r>
              <a:rPr lang="hr-HR" sz="1800" noProof="0" dirty="0">
                <a:solidFill>
                  <a:srgbClr val="002060"/>
                </a:solidFill>
              </a:rPr>
              <a:t>Projekt je u skladu s načelom „ne nanosi bitnu štetu“ </a:t>
            </a:r>
          </a:p>
          <a:p>
            <a:pPr algn="just">
              <a:lnSpc>
                <a:spcPct val="150000"/>
              </a:lnSpc>
              <a:spcBef>
                <a:spcPts val="0"/>
              </a:spcBef>
              <a:defRPr/>
            </a:pPr>
            <a:r>
              <a:rPr lang="hr-HR" sz="1800" noProof="0" dirty="0">
                <a:solidFill>
                  <a:srgbClr val="002060"/>
                </a:solidFill>
              </a:rPr>
              <a:t>Planirani troškovi/izdaci koji se odnose na prihvatljivost troškova projekta su u skladu s primjenjivim Pravilima o prihvatljivosti troškova/izdataka </a:t>
            </a:r>
          </a:p>
          <a:p>
            <a:pPr algn="just">
              <a:lnSpc>
                <a:spcPct val="150000"/>
              </a:lnSpc>
              <a:spcBef>
                <a:spcPts val="0"/>
              </a:spcBef>
              <a:defRPr/>
            </a:pPr>
            <a:r>
              <a:rPr lang="hr-HR" sz="1800" noProof="0" dirty="0">
                <a:solidFill>
                  <a:srgbClr val="002060"/>
                </a:solidFill>
              </a:rPr>
              <a:t>Projektne aktivnosti se ne odvijaju u neprihvatljivim sektorima </a:t>
            </a:r>
          </a:p>
          <a:p>
            <a:pPr>
              <a:lnSpc>
                <a:spcPct val="90000"/>
              </a:lnSpc>
            </a:pPr>
            <a:endParaRPr lang="hr-HR" sz="1800" noProof="0" dirty="0">
              <a:latin typeface="Century Gothic" panose="020B0502020202020204" pitchFamily="34"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0946" y="5070231"/>
            <a:ext cx="1623588" cy="1623588"/>
          </a:xfrm>
          <a:prstGeom prst="rect">
            <a:avLst/>
          </a:prstGeom>
          <a:effectLst/>
        </p:spPr>
      </p:pic>
    </p:spTree>
    <p:extLst>
      <p:ext uri="{BB962C8B-B14F-4D97-AF65-F5344CB8AC3E}">
        <p14:creationId xmlns:p14="http://schemas.microsoft.com/office/powerpoint/2010/main" val="335435262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69304-FA80-40A0-23FF-BE8112D61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E5C3D-AE57-AFAB-CDB8-5AA8A1C62160}"/>
              </a:ext>
            </a:extLst>
          </p:cNvPr>
          <p:cNvSpPr>
            <a:spLocks noGrp="1"/>
          </p:cNvSpPr>
          <p:nvPr>
            <p:ph type="title"/>
          </p:nvPr>
        </p:nvSpPr>
        <p:spPr>
          <a:xfrm>
            <a:off x="508253" y="312743"/>
            <a:ext cx="6188190" cy="875443"/>
          </a:xfrm>
        </p:spPr>
        <p:txBody>
          <a:bodyPr>
            <a:normAutofit/>
          </a:bodyPr>
          <a:lstStyle/>
          <a:p>
            <a:r>
              <a:rPr lang="hr-HR" sz="2400" b="1" noProof="0" dirty="0">
                <a:solidFill>
                  <a:srgbClr val="002060"/>
                </a:solidFill>
                <a:effectLst>
                  <a:outerShdw blurRad="38100" dist="38100" dir="2700000" algn="tl">
                    <a:srgbClr val="000000">
                      <a:alpha val="43137"/>
                    </a:srgbClr>
                  </a:outerShdw>
                </a:effectLst>
              </a:rPr>
              <a:t>Prihvatljive aktivnosti projekta</a:t>
            </a:r>
            <a:r>
              <a:rPr lang="hr-HR" sz="3200" noProof="0" dirty="0">
                <a:solidFill>
                  <a:srgbClr val="002060"/>
                </a:solidFill>
                <a:effectLst/>
                <a:latin typeface="+mn-lt"/>
                <a:ea typeface="Yu Mincho" panose="02020400000000000000" pitchFamily="18" charset="-128"/>
                <a:cs typeface="Arial" panose="020B0604020202020204" pitchFamily="34" charset="0"/>
              </a:rPr>
              <a:t> </a:t>
            </a:r>
            <a:endParaRPr lang="hr-HR" sz="3200" noProof="0" dirty="0">
              <a:solidFill>
                <a:srgbClr val="002060"/>
              </a:solidFill>
              <a:latin typeface="+mn-lt"/>
            </a:endParaRPr>
          </a:p>
        </p:txBody>
      </p:sp>
      <p:graphicFrame>
        <p:nvGraphicFramePr>
          <p:cNvPr id="6" name="Content Placeholder 5">
            <a:extLst>
              <a:ext uri="{FF2B5EF4-FFF2-40B4-BE49-F238E27FC236}">
                <a16:creationId xmlns:a16="http://schemas.microsoft.com/office/drawing/2014/main" id="{58D7E27C-9205-1E5F-1ADC-593432242F4A}"/>
              </a:ext>
            </a:extLst>
          </p:cNvPr>
          <p:cNvGraphicFramePr>
            <a:graphicFrameLocks noGrp="1"/>
          </p:cNvGraphicFramePr>
          <p:nvPr>
            <p:ph idx="1"/>
            <p:extLst>
              <p:ext uri="{D42A27DB-BD31-4B8C-83A1-F6EECF244321}">
                <p14:modId xmlns:p14="http://schemas.microsoft.com/office/powerpoint/2010/main" val="3182890844"/>
              </p:ext>
            </p:extLst>
          </p:nvPr>
        </p:nvGraphicFramePr>
        <p:xfrm>
          <a:off x="648077" y="1596629"/>
          <a:ext cx="10515600" cy="4667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05957F6-DCC1-E682-1B5D-54590AD77D54}"/>
              </a:ext>
            </a:extLst>
          </p:cNvPr>
          <p:cNvSpPr txBox="1"/>
          <p:nvPr/>
        </p:nvSpPr>
        <p:spPr>
          <a:xfrm>
            <a:off x="648077" y="1188186"/>
            <a:ext cx="9427595" cy="400110"/>
          </a:xfrm>
          <a:prstGeom prst="rect">
            <a:avLst/>
          </a:prstGeom>
          <a:noFill/>
        </p:spPr>
        <p:txBody>
          <a:bodyPr wrap="square" rtlCol="0">
            <a:spAutoFit/>
          </a:bodyPr>
          <a:lstStyle/>
          <a:p>
            <a:r>
              <a:rPr lang="hr-HR" sz="2000" noProof="0" dirty="0"/>
              <a:t>Osnovna aktivnost – </a:t>
            </a:r>
            <a:r>
              <a:rPr lang="hr-HR" sz="2000" b="1" noProof="0" dirty="0"/>
              <a:t>moraju je provoditi svi članovi konzorcija</a:t>
            </a:r>
            <a:r>
              <a:rPr lang="hr-HR" sz="2000" noProof="0" dirty="0"/>
              <a:t>:</a:t>
            </a:r>
          </a:p>
        </p:txBody>
      </p:sp>
      <p:sp>
        <p:nvSpPr>
          <p:cNvPr id="4" name="TextBox 3">
            <a:extLst>
              <a:ext uri="{FF2B5EF4-FFF2-40B4-BE49-F238E27FC236}">
                <a16:creationId xmlns:a16="http://schemas.microsoft.com/office/drawing/2014/main" id="{0B140CCC-CC5D-05F7-A537-089C46B07F86}"/>
              </a:ext>
            </a:extLst>
          </p:cNvPr>
          <p:cNvSpPr txBox="1"/>
          <p:nvPr/>
        </p:nvSpPr>
        <p:spPr>
          <a:xfrm>
            <a:off x="712085" y="2853927"/>
            <a:ext cx="10831838" cy="400110"/>
          </a:xfrm>
          <a:prstGeom prst="rect">
            <a:avLst/>
          </a:prstGeom>
          <a:noFill/>
        </p:spPr>
        <p:txBody>
          <a:bodyPr wrap="square" rtlCol="0">
            <a:spAutoFit/>
          </a:bodyPr>
          <a:lstStyle/>
          <a:p>
            <a:r>
              <a:rPr lang="hr-HR" sz="2000" noProof="0"/>
              <a:t>Prateće aktivnosti - </a:t>
            </a:r>
            <a:r>
              <a:rPr lang="hr-HR" b="1" noProof="0"/>
              <a:t>ne mogu se provoditi samostalno, nego zajedno s osnovnom aktivnosti </a:t>
            </a:r>
            <a:endParaRPr lang="hr-HR" sz="2000" b="1" noProof="0"/>
          </a:p>
        </p:txBody>
      </p:sp>
    </p:spTree>
    <p:extLst>
      <p:ext uri="{BB962C8B-B14F-4D97-AF65-F5344CB8AC3E}">
        <p14:creationId xmlns:p14="http://schemas.microsoft.com/office/powerpoint/2010/main" val="200363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D2E9-09B9-0664-6685-C066DEF65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25B05-7AEB-4DD1-4C0A-949CE127F353}"/>
              </a:ext>
            </a:extLst>
          </p:cNvPr>
          <p:cNvSpPr>
            <a:spLocks noGrp="1"/>
          </p:cNvSpPr>
          <p:nvPr>
            <p:ph type="title"/>
          </p:nvPr>
        </p:nvSpPr>
        <p:spPr>
          <a:xfrm>
            <a:off x="838200" y="365125"/>
            <a:ext cx="10515600" cy="610235"/>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hr-HR" noProof="0">
                <a:solidFill>
                  <a:schemeClr val="tx1"/>
                </a:solidFill>
                <a:effectLst/>
              </a:rPr>
              <a:t>Ne</a:t>
            </a:r>
            <a:r>
              <a:rPr lang="hr-HR" noProof="0">
                <a:solidFill>
                  <a:schemeClr val="tx1"/>
                </a:solidFill>
              </a:rPr>
              <a:t>p</a:t>
            </a:r>
            <a:r>
              <a:rPr lang="hr-HR" noProof="0">
                <a:solidFill>
                  <a:schemeClr val="tx1"/>
                </a:solidFill>
                <a:effectLst/>
              </a:rPr>
              <a:t>rihvatljive aktivnosti projekta </a:t>
            </a:r>
            <a:endParaRPr lang="hr-HR" noProof="0">
              <a:solidFill>
                <a:schemeClr val="tx1"/>
              </a:solidFill>
            </a:endParaRPr>
          </a:p>
        </p:txBody>
      </p:sp>
      <p:sp>
        <p:nvSpPr>
          <p:cNvPr id="10" name="Date Placeholder 3">
            <a:extLst>
              <a:ext uri="{FF2B5EF4-FFF2-40B4-BE49-F238E27FC236}">
                <a16:creationId xmlns:a16="http://schemas.microsoft.com/office/drawing/2014/main" id="{B4D69A5C-C2EC-FDF4-9565-D629CCEB3B17}"/>
              </a:ext>
            </a:extLst>
          </p:cNvPr>
          <p:cNvSpPr>
            <a:spLocks noGrp="1"/>
          </p:cNvSpPr>
          <p:nvPr>
            <p:ph type="dt" sz="half" idx="10"/>
          </p:nvPr>
        </p:nvSpPr>
        <p:spPr>
          <a:xfrm>
            <a:off x="838200" y="6356350"/>
            <a:ext cx="2743200" cy="365125"/>
          </a:xfrm>
        </p:spPr>
        <p:txBody>
          <a:bodyPr/>
          <a:lstStyle/>
          <a:p>
            <a:pPr>
              <a:spcAft>
                <a:spcPts val="600"/>
              </a:spcAft>
            </a:pPr>
            <a:fld id="{0257BC04-1C42-4C1B-AF50-CF6EE466608F}" type="datetime1">
              <a:rPr lang="en-US"/>
              <a:pPr>
                <a:spcAft>
                  <a:spcPts val="600"/>
                </a:spcAft>
              </a:pPr>
              <a:t>4/20/2026</a:t>
            </a:fld>
            <a:endParaRPr lang="en-US"/>
          </a:p>
        </p:txBody>
      </p:sp>
      <p:sp>
        <p:nvSpPr>
          <p:cNvPr id="14" name="Slide Number Placeholder 5">
            <a:extLst>
              <a:ext uri="{FF2B5EF4-FFF2-40B4-BE49-F238E27FC236}">
                <a16:creationId xmlns:a16="http://schemas.microsoft.com/office/drawing/2014/main" id="{6B32E762-179A-1AF2-3436-A0A70D55D322}"/>
              </a:ext>
            </a:extLst>
          </p:cNvPr>
          <p:cNvSpPr>
            <a:spLocks noGrp="1"/>
          </p:cNvSpPr>
          <p:nvPr>
            <p:ph type="sldNum" sz="quarter" idx="12"/>
          </p:nvPr>
        </p:nvSpPr>
        <p:spPr>
          <a:xfrm>
            <a:off x="8610600" y="6356350"/>
            <a:ext cx="2743200" cy="365125"/>
          </a:xfrm>
        </p:spPr>
        <p:txBody>
          <a:bodyPr/>
          <a:lstStyle/>
          <a:p>
            <a:pPr>
              <a:spcAft>
                <a:spcPts val="600"/>
              </a:spcAft>
            </a:pPr>
            <a:fld id="{87E7843D-FF13-4365-9478-9625B70A2705}" type="slidenum">
              <a:rPr lang="en-US" smtClean="0"/>
              <a:pPr>
                <a:spcAft>
                  <a:spcPts val="600"/>
                </a:spcAft>
              </a:pPr>
              <a:t>18</a:t>
            </a:fld>
            <a:endParaRPr lang="en-US"/>
          </a:p>
        </p:txBody>
      </p:sp>
      <p:graphicFrame>
        <p:nvGraphicFramePr>
          <p:cNvPr id="6" name="Content Placeholder 3">
            <a:extLst>
              <a:ext uri="{FF2B5EF4-FFF2-40B4-BE49-F238E27FC236}">
                <a16:creationId xmlns:a16="http://schemas.microsoft.com/office/drawing/2014/main" id="{10CAEF54-254A-406A-C429-DFA05F2A43F0}"/>
              </a:ext>
            </a:extLst>
          </p:cNvPr>
          <p:cNvGraphicFramePr>
            <a:graphicFrameLocks noGrp="1"/>
          </p:cNvGraphicFramePr>
          <p:nvPr>
            <p:ph idx="1"/>
            <p:extLst>
              <p:ext uri="{D42A27DB-BD31-4B8C-83A1-F6EECF244321}">
                <p14:modId xmlns:p14="http://schemas.microsoft.com/office/powerpoint/2010/main" val="1753660258"/>
              </p:ext>
            </p:extLst>
          </p:nvPr>
        </p:nvGraphicFramePr>
        <p:xfrm>
          <a:off x="838200" y="14901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212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1F08D9-AEEE-6A7B-8B63-34D022BE2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249F7-0924-4F18-BB1E-BF3097C039EC}"/>
              </a:ext>
            </a:extLst>
          </p:cNvPr>
          <p:cNvSpPr>
            <a:spLocks noGrp="1"/>
          </p:cNvSpPr>
          <p:nvPr>
            <p:ph type="title"/>
          </p:nvPr>
        </p:nvSpPr>
        <p:spPr>
          <a:xfrm>
            <a:off x="225307" y="120072"/>
            <a:ext cx="11671129" cy="618837"/>
          </a:xfrm>
        </p:spPr>
        <p:style>
          <a:lnRef idx="1">
            <a:schemeClr val="accent3"/>
          </a:lnRef>
          <a:fillRef idx="2">
            <a:schemeClr val="accent3"/>
          </a:fillRef>
          <a:effectRef idx="1">
            <a:schemeClr val="accent3"/>
          </a:effectRef>
          <a:fontRef idx="minor">
            <a:schemeClr val="dk1"/>
          </a:fontRef>
        </p:style>
        <p:txBody>
          <a:bodyPr>
            <a:normAutofit/>
          </a:bodyPr>
          <a:lstStyle/>
          <a:p>
            <a:r>
              <a:rPr lang="hr-HR" sz="3200" noProof="0" dirty="0">
                <a:solidFill>
                  <a:srgbClr val="002060"/>
                </a:solidFill>
                <a:effectLst/>
                <a:latin typeface="+mn-lt"/>
                <a:ea typeface="Yu Mincho" panose="02020400000000000000" pitchFamily="18" charset="-128"/>
                <a:cs typeface="Arial" panose="020B0604020202020204" pitchFamily="34" charset="0"/>
              </a:rPr>
              <a:t>Prihvatljive kategorije troškova – čl. 29 GBER-a </a:t>
            </a:r>
            <a:endParaRPr lang="hr-HR" sz="3200" noProof="0" dirty="0">
              <a:solidFill>
                <a:srgbClr val="002060"/>
              </a:solidFill>
              <a:latin typeface="+mn-lt"/>
            </a:endParaRPr>
          </a:p>
        </p:txBody>
      </p:sp>
      <p:sp>
        <p:nvSpPr>
          <p:cNvPr id="3" name="Content Placeholder 2">
            <a:extLst>
              <a:ext uri="{FF2B5EF4-FFF2-40B4-BE49-F238E27FC236}">
                <a16:creationId xmlns:a16="http://schemas.microsoft.com/office/drawing/2014/main" id="{E9C246EE-8DF3-CFD8-5DF8-7AD8047B5C77}"/>
              </a:ext>
            </a:extLst>
          </p:cNvPr>
          <p:cNvSpPr>
            <a:spLocks noGrp="1"/>
          </p:cNvSpPr>
          <p:nvPr>
            <p:ph idx="1"/>
          </p:nvPr>
        </p:nvSpPr>
        <p:spPr>
          <a:xfrm>
            <a:off x="121920" y="868218"/>
            <a:ext cx="11844773" cy="4912822"/>
          </a:xfrm>
          <a:pattFill prst="pct5">
            <a:fgClr>
              <a:srgbClr val="66CCFF"/>
            </a:fgClr>
            <a:bgClr>
              <a:schemeClr val="bg1"/>
            </a:bgClr>
          </a:pattFill>
        </p:spPr>
        <p:txBody>
          <a:bodyPr>
            <a:noAutofit/>
          </a:bodyPr>
          <a:lstStyle/>
          <a:p>
            <a:pPr marL="0" indent="0">
              <a:lnSpc>
                <a:spcPct val="100000"/>
              </a:lnSpc>
              <a:spcBef>
                <a:spcPts val="600"/>
              </a:spcBef>
              <a:buNone/>
            </a:pPr>
            <a:r>
              <a:rPr lang="hr-HR" sz="2000" b="1" noProof="0" dirty="0">
                <a:solidFill>
                  <a:srgbClr val="0E2841">
                    <a:lumMod val="90000"/>
                    <a:lumOff val="10000"/>
                  </a:srgbClr>
                </a:solidFill>
              </a:rPr>
              <a:t>Potpore za inovacije procesa i organizacije (članak 29.)</a:t>
            </a:r>
          </a:p>
          <a:p>
            <a:pPr marL="0" indent="0">
              <a:lnSpc>
                <a:spcPct val="100000"/>
              </a:lnSpc>
              <a:spcBef>
                <a:spcPts val="600"/>
              </a:spcBef>
              <a:buNone/>
            </a:pPr>
            <a:endParaRPr lang="hr-HR" sz="2000" b="1" noProof="0" dirty="0">
              <a:solidFill>
                <a:schemeClr val="tx2">
                  <a:lumMod val="90000"/>
                  <a:lumOff val="10000"/>
                </a:schemeClr>
              </a:solidFill>
            </a:endParaRPr>
          </a:p>
          <a:p>
            <a:pPr marL="171450" lvl="1" indent="-171450" algn="just" defTabSz="622300">
              <a:spcBef>
                <a:spcPct val="0"/>
              </a:spcBef>
              <a:spcAft>
                <a:spcPct val="15000"/>
              </a:spcAft>
            </a:pPr>
            <a:r>
              <a:rPr lang="hr-HR" sz="2000" noProof="0" dirty="0">
                <a:solidFill>
                  <a:schemeClr val="tx2">
                    <a:lumMod val="90000"/>
                    <a:lumOff val="10000"/>
                  </a:schemeClr>
                </a:solidFill>
              </a:rPr>
              <a:t>T</a:t>
            </a:r>
            <a:r>
              <a:rPr lang="hr-HR" sz="2000" noProof="0" dirty="0">
                <a:solidFill>
                  <a:srgbClr val="0E2841">
                    <a:lumMod val="90000"/>
                    <a:lumOff val="10000"/>
                  </a:srgbClr>
                </a:solidFill>
              </a:rPr>
              <a:t>roškovi osoblja zaposlenog kod prijavitelja koje će raditi na provedbi projekta</a:t>
            </a:r>
          </a:p>
          <a:p>
            <a:pPr marL="171450" lvl="1" indent="-171450" algn="just" defTabSz="622300">
              <a:spcBef>
                <a:spcPct val="0"/>
              </a:spcBef>
              <a:spcAft>
                <a:spcPct val="15000"/>
              </a:spcAft>
            </a:pPr>
            <a:endParaRPr lang="hr-HR" sz="2000" noProof="0" dirty="0">
              <a:solidFill>
                <a:srgbClr val="0E2841">
                  <a:lumMod val="90000"/>
                  <a:lumOff val="10000"/>
                </a:srgbClr>
              </a:solidFill>
            </a:endParaRPr>
          </a:p>
          <a:p>
            <a:pPr marL="171450" lvl="1" indent="-171450" algn="just" defTabSz="622300">
              <a:spcBef>
                <a:spcPct val="0"/>
              </a:spcBef>
              <a:spcAft>
                <a:spcPct val="15000"/>
              </a:spcAft>
            </a:pPr>
            <a:r>
              <a:rPr lang="hr-HR" sz="2000" noProof="0" dirty="0">
                <a:solidFill>
                  <a:srgbClr val="0E2841">
                    <a:lumMod val="90000"/>
                    <a:lumOff val="10000"/>
                  </a:srgbClr>
                </a:solidFill>
              </a:rPr>
              <a:t>Troškovi instrumenata, opreme, zgrada i zemljišta, u opsegu i u razdoblju u kojem se upotrebljavaju za projekt</a:t>
            </a:r>
          </a:p>
          <a:p>
            <a:pPr marL="171450" lvl="1" indent="-171450" algn="just" defTabSz="622300">
              <a:spcBef>
                <a:spcPct val="0"/>
              </a:spcBef>
              <a:spcAft>
                <a:spcPct val="15000"/>
              </a:spcAft>
            </a:pPr>
            <a:endParaRPr lang="hr-HR" sz="2000" noProof="0" dirty="0">
              <a:solidFill>
                <a:srgbClr val="0E2841">
                  <a:lumMod val="90000"/>
                  <a:lumOff val="10000"/>
                </a:srgbClr>
              </a:solidFill>
            </a:endParaRPr>
          </a:p>
          <a:p>
            <a:pPr marL="171450" lvl="1" indent="-171450" algn="just" defTabSz="622300">
              <a:spcBef>
                <a:spcPct val="0"/>
              </a:spcBef>
              <a:spcAft>
                <a:spcPct val="15000"/>
              </a:spcAft>
            </a:pPr>
            <a:r>
              <a:rPr lang="hr-HR" sz="2000" noProof="0" dirty="0">
                <a:solidFill>
                  <a:schemeClr val="tx2">
                    <a:lumMod val="90000"/>
                    <a:lumOff val="10000"/>
                  </a:schemeClr>
                </a:solidFill>
              </a:rPr>
              <a:t>T</a:t>
            </a:r>
            <a:r>
              <a:rPr lang="hr-HR" sz="2000" noProof="0" dirty="0">
                <a:solidFill>
                  <a:srgbClr val="0E2841">
                    <a:lumMod val="90000"/>
                    <a:lumOff val="10000"/>
                  </a:srgbClr>
                </a:solidFill>
              </a:rPr>
              <a:t>roškovi ugovornih istraživanja, znanja i patenata kupljenih ili licenciranih od vanjskih izvora po tržišnim uvjetima - udio prihvatljivih troškova za ugovorna istraživanja, znanja i patente </a:t>
            </a:r>
            <a:r>
              <a:rPr lang="hr-HR" sz="2000" b="1" noProof="0" dirty="0">
                <a:solidFill>
                  <a:srgbClr val="0E2841">
                    <a:lumMod val="90000"/>
                    <a:lumOff val="10000"/>
                  </a:srgbClr>
                </a:solidFill>
              </a:rPr>
              <a:t>može iznositi maksimalno 20 % ukupne vrijednosti projekta</a:t>
            </a:r>
          </a:p>
          <a:p>
            <a:pPr marL="171450" lvl="1" indent="-171450" algn="just" defTabSz="622300">
              <a:spcBef>
                <a:spcPct val="0"/>
              </a:spcBef>
              <a:spcAft>
                <a:spcPct val="15000"/>
              </a:spcAft>
            </a:pPr>
            <a:endParaRPr lang="hr-HR" sz="2000" noProof="0" dirty="0">
              <a:solidFill>
                <a:srgbClr val="0E2841">
                  <a:lumMod val="90000"/>
                  <a:lumOff val="10000"/>
                </a:srgbClr>
              </a:solidFill>
            </a:endParaRPr>
          </a:p>
          <a:p>
            <a:pPr marL="171450" lvl="1" indent="-171450" algn="just" defTabSz="622300">
              <a:spcBef>
                <a:spcPct val="0"/>
              </a:spcBef>
              <a:spcAft>
                <a:spcPct val="15000"/>
              </a:spcAft>
            </a:pPr>
            <a:r>
              <a:rPr lang="hr-HR" sz="2000" noProof="0" dirty="0">
                <a:solidFill>
                  <a:schemeClr val="tx2">
                    <a:lumMod val="90000"/>
                    <a:lumOff val="10000"/>
                  </a:schemeClr>
                </a:solidFill>
              </a:rPr>
              <a:t>D</a:t>
            </a:r>
            <a:r>
              <a:rPr lang="hr-HR" sz="2000" noProof="0" dirty="0">
                <a:solidFill>
                  <a:srgbClr val="0E2841">
                    <a:lumMod val="90000"/>
                    <a:lumOff val="10000"/>
                  </a:srgbClr>
                </a:solidFill>
              </a:rPr>
              <a:t>odatni režijski troškovi i ostali troškovi poslovanja, uključujući troškove materijala, potrošne robe i sličnih proizvoda, nastali izravno uslijed projekta (</a:t>
            </a:r>
            <a:r>
              <a:rPr lang="hr-HR" sz="2000" b="1" noProof="0" dirty="0">
                <a:solidFill>
                  <a:srgbClr val="0E2841">
                    <a:lumMod val="90000"/>
                    <a:lumOff val="10000"/>
                  </a:srgbClr>
                </a:solidFill>
              </a:rPr>
              <a:t>po fiksnoj stopi od 15 % troškova osoblja</a:t>
            </a:r>
            <a:r>
              <a:rPr lang="hr-HR" sz="2000" noProof="0" dirty="0">
                <a:solidFill>
                  <a:srgbClr val="0E2841">
                    <a:lumMod val="90000"/>
                    <a:lumOff val="10000"/>
                  </a:srgbClr>
                </a:solidFill>
              </a:rPr>
              <a:t>)</a:t>
            </a:r>
          </a:p>
          <a:p>
            <a:pPr marL="0" indent="0">
              <a:lnSpc>
                <a:spcPct val="100000"/>
              </a:lnSpc>
              <a:spcBef>
                <a:spcPts val="600"/>
              </a:spcBef>
              <a:buNone/>
            </a:pPr>
            <a:endParaRPr lang="hr-HR" sz="1400" noProof="0" dirty="0">
              <a:solidFill>
                <a:schemeClr val="tx2">
                  <a:lumMod val="90000"/>
                  <a:lumOff val="10000"/>
                </a:schemeClr>
              </a:solidFill>
            </a:endParaRPr>
          </a:p>
          <a:p>
            <a:pPr marL="0" indent="0">
              <a:lnSpc>
                <a:spcPct val="100000"/>
              </a:lnSpc>
              <a:spcBef>
                <a:spcPts val="600"/>
              </a:spcBef>
              <a:buNone/>
            </a:pPr>
            <a:endParaRPr lang="hr-HR" sz="1400" noProof="0" dirty="0">
              <a:solidFill>
                <a:schemeClr val="tx2">
                  <a:lumMod val="90000"/>
                  <a:lumOff val="10000"/>
                </a:schemeClr>
              </a:solidFill>
            </a:endParaRPr>
          </a:p>
          <a:p>
            <a:pPr marL="0" indent="0">
              <a:lnSpc>
                <a:spcPct val="100000"/>
              </a:lnSpc>
              <a:spcBef>
                <a:spcPts val="600"/>
              </a:spcBef>
              <a:buNone/>
            </a:pPr>
            <a:endParaRPr lang="hr-HR" sz="1400" noProof="0" dirty="0">
              <a:solidFill>
                <a:schemeClr val="tx2">
                  <a:lumMod val="90000"/>
                  <a:lumOff val="10000"/>
                </a:schemeClr>
              </a:solidFill>
            </a:endParaRPr>
          </a:p>
          <a:p>
            <a:pPr marL="0" indent="0" algn="just">
              <a:lnSpc>
                <a:spcPct val="100000"/>
              </a:lnSpc>
              <a:spcBef>
                <a:spcPts val="600"/>
              </a:spcBef>
              <a:buNone/>
            </a:pPr>
            <a:endParaRPr lang="hr-HR" sz="1400" u="sng" noProof="0" dirty="0">
              <a:solidFill>
                <a:schemeClr val="tx2">
                  <a:lumMod val="90000"/>
                  <a:lumOff val="10000"/>
                </a:schemeClr>
              </a:solidFill>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05394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D66A40-46A6-2D77-65A4-6C9C72663280}"/>
            </a:ext>
          </a:extLst>
        </p:cNvPr>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03AB8E2B-322F-45CE-77D8-8120BD6E08A6}"/>
              </a:ext>
            </a:extLst>
          </p:cNvPr>
          <p:cNvPicPr>
            <a:picLocks noGrp="1" noChangeAspect="1"/>
          </p:cNvPicPr>
          <p:nvPr>
            <p:ph idx="1"/>
          </p:nvPr>
        </p:nvPicPr>
        <p:blipFill>
          <a:blip r:embed="rId3"/>
          <a:stretch>
            <a:fillRect/>
          </a:stretch>
        </p:blipFill>
        <p:spPr>
          <a:xfrm>
            <a:off x="838200" y="1559374"/>
            <a:ext cx="10089754" cy="28105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pic>
      <p:sp>
        <p:nvSpPr>
          <p:cNvPr id="8" name="Title 1">
            <a:extLst>
              <a:ext uri="{FF2B5EF4-FFF2-40B4-BE49-F238E27FC236}">
                <a16:creationId xmlns:a16="http://schemas.microsoft.com/office/drawing/2014/main" id="{B6653022-832A-6A72-99F7-648C961FD4DB}"/>
              </a:ext>
            </a:extLst>
          </p:cNvPr>
          <p:cNvSpPr>
            <a:spLocks noGrp="1"/>
          </p:cNvSpPr>
          <p:nvPr>
            <p:ph type="title"/>
          </p:nvPr>
        </p:nvSpPr>
        <p:spPr>
          <a:xfrm>
            <a:off x="838200" y="365125"/>
            <a:ext cx="10515600" cy="843565"/>
          </a:xfrm>
        </p:spPr>
        <p:style>
          <a:lnRef idx="2">
            <a:schemeClr val="accent4">
              <a:shade val="15000"/>
            </a:schemeClr>
          </a:lnRef>
          <a:fillRef idx="1">
            <a:schemeClr val="accent4"/>
          </a:fillRef>
          <a:effectRef idx="0">
            <a:schemeClr val="accent4"/>
          </a:effectRef>
          <a:fontRef idx="minor">
            <a:schemeClr val="lt1"/>
          </a:fontRef>
        </p:style>
        <p:txBody>
          <a:bodyPr anchor="ctr">
            <a:normAutofit fontScale="90000"/>
          </a:bodyPr>
          <a:lstStyle/>
          <a:p>
            <a:br>
              <a:rPr lang="en-US" sz="5000" noProof="0">
                <a:solidFill>
                  <a:srgbClr val="002060"/>
                </a:solidFill>
              </a:rPr>
            </a:br>
            <a:r>
              <a:rPr lang="hr-HR" sz="5000" noProof="0">
                <a:solidFill>
                  <a:srgbClr val="002060"/>
                </a:solidFill>
              </a:rPr>
              <a:t>Raspored radionice</a:t>
            </a:r>
            <a:br>
              <a:rPr lang="hr-HR" sz="5000" noProof="0">
                <a:solidFill>
                  <a:srgbClr val="002060"/>
                </a:solidFill>
              </a:rPr>
            </a:br>
            <a:endParaRPr lang="hr-HR" sz="5000" noProof="0">
              <a:solidFill>
                <a:srgbClr val="002060"/>
              </a:solidFill>
            </a:endParaRPr>
          </a:p>
        </p:txBody>
      </p:sp>
      <p:pic>
        <p:nvPicPr>
          <p:cNvPr id="14" name="Picture 13">
            <a:extLst>
              <a:ext uri="{FF2B5EF4-FFF2-40B4-BE49-F238E27FC236}">
                <a16:creationId xmlns:a16="http://schemas.microsoft.com/office/drawing/2014/main" id="{8E7AAB7E-EBBB-F9A1-634F-96A27705EE37}"/>
              </a:ext>
            </a:extLst>
          </p:cNvPr>
          <p:cNvPicPr>
            <a:picLocks noChangeAspect="1"/>
          </p:cNvPicPr>
          <p:nvPr/>
        </p:nvPicPr>
        <p:blipFill>
          <a:blip r:embed="rId4"/>
          <a:stretch>
            <a:fillRect/>
          </a:stretch>
        </p:blipFill>
        <p:spPr>
          <a:xfrm>
            <a:off x="838200" y="4684891"/>
            <a:ext cx="7986452" cy="816935"/>
          </a:xfrm>
          <a:prstGeom prst="rect">
            <a:avLst/>
          </a:prstGeom>
        </p:spPr>
      </p:pic>
    </p:spTree>
    <p:extLst>
      <p:ext uri="{BB962C8B-B14F-4D97-AF65-F5344CB8AC3E}">
        <p14:creationId xmlns:p14="http://schemas.microsoft.com/office/powerpoint/2010/main" val="200595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3FA8F5-04B6-B43F-7571-5F27DF908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FD42A-AF55-19A3-13B7-632FF8572FA8}"/>
              </a:ext>
            </a:extLst>
          </p:cNvPr>
          <p:cNvSpPr>
            <a:spLocks noGrp="1"/>
          </p:cNvSpPr>
          <p:nvPr>
            <p:ph type="title"/>
          </p:nvPr>
        </p:nvSpPr>
        <p:spPr>
          <a:xfrm>
            <a:off x="225307" y="120072"/>
            <a:ext cx="11671129" cy="618837"/>
          </a:xfrm>
        </p:spPr>
        <p:style>
          <a:lnRef idx="1">
            <a:schemeClr val="accent3"/>
          </a:lnRef>
          <a:fillRef idx="2">
            <a:schemeClr val="accent3"/>
          </a:fillRef>
          <a:effectRef idx="1">
            <a:schemeClr val="accent3"/>
          </a:effectRef>
          <a:fontRef idx="minor">
            <a:schemeClr val="dk1"/>
          </a:fontRef>
        </p:style>
        <p:txBody>
          <a:bodyPr>
            <a:normAutofit/>
          </a:bodyPr>
          <a:lstStyle/>
          <a:p>
            <a:r>
              <a:rPr lang="hr-HR" sz="3200" noProof="0" dirty="0">
                <a:solidFill>
                  <a:srgbClr val="002060"/>
                </a:solidFill>
                <a:effectLst/>
                <a:latin typeface="+mn-lt"/>
                <a:ea typeface="Yu Mincho" panose="02020400000000000000" pitchFamily="18" charset="-128"/>
                <a:cs typeface="Arial" panose="020B0604020202020204" pitchFamily="34" charset="0"/>
              </a:rPr>
              <a:t>Prihvatljive kategorije troškova – čl. 28 GBER-a </a:t>
            </a:r>
            <a:endParaRPr lang="hr-HR" sz="3200" noProof="0" dirty="0">
              <a:solidFill>
                <a:srgbClr val="002060"/>
              </a:solidFill>
              <a:latin typeface="+mn-lt"/>
            </a:endParaRPr>
          </a:p>
        </p:txBody>
      </p:sp>
      <p:sp>
        <p:nvSpPr>
          <p:cNvPr id="3" name="Content Placeholder 2">
            <a:extLst>
              <a:ext uri="{FF2B5EF4-FFF2-40B4-BE49-F238E27FC236}">
                <a16:creationId xmlns:a16="http://schemas.microsoft.com/office/drawing/2014/main" id="{B173B875-B0EF-FE44-2C33-249C877CBFD1}"/>
              </a:ext>
            </a:extLst>
          </p:cNvPr>
          <p:cNvSpPr>
            <a:spLocks noGrp="1"/>
          </p:cNvSpPr>
          <p:nvPr>
            <p:ph idx="1"/>
          </p:nvPr>
        </p:nvSpPr>
        <p:spPr>
          <a:xfrm>
            <a:off x="121920" y="868218"/>
            <a:ext cx="11844773" cy="4912822"/>
          </a:xfrm>
          <a:pattFill prst="pct5">
            <a:fgClr>
              <a:srgbClr val="66CCFF"/>
            </a:fgClr>
            <a:bgClr>
              <a:schemeClr val="bg1"/>
            </a:bgClr>
          </a:pattFill>
        </p:spPr>
        <p:txBody>
          <a:bodyPr>
            <a:noAutofit/>
          </a:bodyPr>
          <a:lstStyle/>
          <a:p>
            <a:pPr marL="0" indent="0">
              <a:lnSpc>
                <a:spcPct val="100000"/>
              </a:lnSpc>
              <a:spcBef>
                <a:spcPts val="600"/>
              </a:spcBef>
              <a:buNone/>
            </a:pPr>
            <a:r>
              <a:rPr lang="hr-HR" sz="2000" b="1" noProof="0" dirty="0">
                <a:solidFill>
                  <a:schemeClr val="tx2">
                    <a:lumMod val="90000"/>
                    <a:lumOff val="10000"/>
                  </a:schemeClr>
                </a:solidFill>
              </a:rPr>
              <a:t>Potpore za inovacije za MSP-ove</a:t>
            </a:r>
          </a:p>
          <a:p>
            <a:pPr marL="0" indent="0">
              <a:lnSpc>
                <a:spcPct val="100000"/>
              </a:lnSpc>
              <a:spcBef>
                <a:spcPts val="600"/>
              </a:spcBef>
              <a:buNone/>
            </a:pPr>
            <a:endParaRPr lang="hr-HR" sz="2000" b="1" noProof="0" dirty="0">
              <a:solidFill>
                <a:schemeClr val="tx2">
                  <a:lumMod val="90000"/>
                  <a:lumOff val="10000"/>
                </a:schemeClr>
              </a:solidFill>
            </a:endParaRPr>
          </a:p>
          <a:p>
            <a:pPr marL="171450" lvl="1" indent="-171450" algn="just" defTabSz="622300">
              <a:spcBef>
                <a:spcPct val="0"/>
              </a:spcBef>
              <a:spcAft>
                <a:spcPct val="15000"/>
              </a:spcAft>
            </a:pPr>
            <a:r>
              <a:rPr lang="hr-HR" sz="1800" noProof="0" dirty="0">
                <a:solidFill>
                  <a:schemeClr val="tx2">
                    <a:lumMod val="90000"/>
                    <a:lumOff val="10000"/>
                  </a:schemeClr>
                </a:solidFill>
              </a:rPr>
              <a:t>Troškovi dobivanja, potvrđivanja i zaštite patenata i ostale nematerijalne imovine (intelektualnog vlasništva)</a:t>
            </a:r>
          </a:p>
          <a:p>
            <a:pPr marL="171450" lvl="1" indent="-171450" algn="just" defTabSz="622300">
              <a:spcBef>
                <a:spcPct val="0"/>
              </a:spcBef>
              <a:spcAft>
                <a:spcPct val="15000"/>
              </a:spcAft>
            </a:pPr>
            <a:endParaRPr lang="hr-HR" sz="1800" noProof="0" dirty="0">
              <a:solidFill>
                <a:schemeClr val="tx2">
                  <a:lumMod val="90000"/>
                  <a:lumOff val="10000"/>
                </a:schemeClr>
              </a:solidFill>
            </a:endParaRPr>
          </a:p>
          <a:p>
            <a:pPr marL="171450" lvl="1" indent="-171450" algn="just" defTabSz="622300">
              <a:spcBef>
                <a:spcPct val="0"/>
              </a:spcBef>
              <a:spcAft>
                <a:spcPct val="15000"/>
              </a:spcAft>
            </a:pPr>
            <a:endParaRPr lang="hr-HR" sz="1800" noProof="0" dirty="0">
              <a:solidFill>
                <a:schemeClr val="tx2">
                  <a:lumMod val="90000"/>
                  <a:lumOff val="10000"/>
                </a:schemeClr>
              </a:solidFill>
            </a:endParaRPr>
          </a:p>
          <a:p>
            <a:pPr marL="171450" lvl="1" indent="-171450" algn="just" defTabSz="622300">
              <a:spcBef>
                <a:spcPct val="0"/>
              </a:spcBef>
              <a:spcAft>
                <a:spcPct val="15000"/>
              </a:spcAft>
            </a:pPr>
            <a:r>
              <a:rPr lang="hr-HR" sz="1800" noProof="0" dirty="0">
                <a:solidFill>
                  <a:schemeClr val="tx2">
                    <a:lumMod val="90000"/>
                    <a:lumOff val="10000"/>
                  </a:schemeClr>
                </a:solidFill>
              </a:rPr>
              <a:t>Troškovi savjetodavnih usluga za inovacije i usluga podrške inovacijama, uključujući usluge koje pružaju organizacije za istraživanje i širenje znanja, istraživačke infrastrukture, infrastrukture za testiranje i eksperimentiranje ili inovacijski klasteri, a koje se upotrebljavaju isključivo za projekt</a:t>
            </a:r>
            <a:endParaRPr lang="en-US" sz="1800" noProof="0" dirty="0">
              <a:solidFill>
                <a:schemeClr val="tx2">
                  <a:lumMod val="90000"/>
                  <a:lumOff val="10000"/>
                </a:schemeClr>
              </a:solidFill>
            </a:endParaRPr>
          </a:p>
          <a:p>
            <a:pPr marL="171450" lvl="1" indent="-171450" algn="just" defTabSz="622300">
              <a:spcBef>
                <a:spcPct val="0"/>
              </a:spcBef>
              <a:spcAft>
                <a:spcPct val="15000"/>
              </a:spcAft>
            </a:pPr>
            <a:endParaRPr lang="hr-HR" sz="1800" noProof="0" dirty="0">
              <a:solidFill>
                <a:schemeClr val="tx2">
                  <a:lumMod val="90000"/>
                  <a:lumOff val="10000"/>
                </a:schemeClr>
              </a:solidFill>
            </a:endParaRPr>
          </a:p>
          <a:p>
            <a:pPr marL="0" indent="0">
              <a:lnSpc>
                <a:spcPct val="100000"/>
              </a:lnSpc>
              <a:spcBef>
                <a:spcPts val="600"/>
              </a:spcBef>
              <a:buNone/>
            </a:pPr>
            <a:endParaRPr lang="hr-HR" sz="1400" noProof="0" dirty="0">
              <a:solidFill>
                <a:schemeClr val="tx2">
                  <a:lumMod val="90000"/>
                  <a:lumOff val="10000"/>
                </a:schemeClr>
              </a:solidFill>
            </a:endParaRPr>
          </a:p>
          <a:p>
            <a:pPr marL="0" indent="0" algn="just">
              <a:lnSpc>
                <a:spcPct val="100000"/>
              </a:lnSpc>
              <a:spcBef>
                <a:spcPts val="600"/>
              </a:spcBef>
              <a:buNone/>
            </a:pPr>
            <a:endParaRPr lang="hr-HR" sz="1400" u="sng" noProof="0" dirty="0">
              <a:solidFill>
                <a:schemeClr val="tx2">
                  <a:lumMod val="90000"/>
                  <a:lumOff val="10000"/>
                </a:schemeClr>
              </a:solidFill>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47285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7B4505-F4F5-C95E-39E9-55FAC179E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76553-4CF6-F4B1-7C1D-F200FF02DCC0}"/>
              </a:ext>
            </a:extLst>
          </p:cNvPr>
          <p:cNvSpPr>
            <a:spLocks noGrp="1"/>
          </p:cNvSpPr>
          <p:nvPr>
            <p:ph type="title"/>
          </p:nvPr>
        </p:nvSpPr>
        <p:spPr>
          <a:xfrm>
            <a:off x="225307" y="120072"/>
            <a:ext cx="11671129" cy="618837"/>
          </a:xfrm>
        </p:spPr>
        <p:style>
          <a:lnRef idx="1">
            <a:schemeClr val="accent3"/>
          </a:lnRef>
          <a:fillRef idx="2">
            <a:schemeClr val="accent3"/>
          </a:fillRef>
          <a:effectRef idx="1">
            <a:schemeClr val="accent3"/>
          </a:effectRef>
          <a:fontRef idx="minor">
            <a:schemeClr val="dk1"/>
          </a:fontRef>
        </p:style>
        <p:txBody>
          <a:bodyPr>
            <a:normAutofit/>
          </a:bodyPr>
          <a:lstStyle/>
          <a:p>
            <a:r>
              <a:rPr lang="hr-HR" sz="3200" noProof="0" dirty="0">
                <a:solidFill>
                  <a:srgbClr val="002060"/>
                </a:solidFill>
                <a:effectLst/>
                <a:latin typeface="+mn-lt"/>
                <a:ea typeface="Yu Mincho" panose="02020400000000000000" pitchFamily="18" charset="-128"/>
                <a:cs typeface="Arial" panose="020B0604020202020204" pitchFamily="34" charset="0"/>
              </a:rPr>
              <a:t>Prihvatljive kategorije troškova – de </a:t>
            </a:r>
            <a:r>
              <a:rPr lang="hr-HR" sz="3200" noProof="0" dirty="0" err="1">
                <a:solidFill>
                  <a:srgbClr val="002060"/>
                </a:solidFill>
                <a:effectLst/>
                <a:latin typeface="+mn-lt"/>
                <a:ea typeface="Yu Mincho" panose="02020400000000000000" pitchFamily="18" charset="-128"/>
                <a:cs typeface="Arial" panose="020B0604020202020204" pitchFamily="34" charset="0"/>
              </a:rPr>
              <a:t>minimis</a:t>
            </a:r>
            <a:endParaRPr lang="hr-HR" sz="3200" noProof="0" dirty="0">
              <a:solidFill>
                <a:srgbClr val="002060"/>
              </a:solidFill>
              <a:latin typeface="+mn-lt"/>
            </a:endParaRPr>
          </a:p>
        </p:txBody>
      </p:sp>
      <p:sp>
        <p:nvSpPr>
          <p:cNvPr id="3" name="Content Placeholder 2">
            <a:extLst>
              <a:ext uri="{FF2B5EF4-FFF2-40B4-BE49-F238E27FC236}">
                <a16:creationId xmlns:a16="http://schemas.microsoft.com/office/drawing/2014/main" id="{DC7FBDBC-0B95-560D-8A84-D877ACC9593B}"/>
              </a:ext>
            </a:extLst>
          </p:cNvPr>
          <p:cNvSpPr>
            <a:spLocks noGrp="1"/>
          </p:cNvSpPr>
          <p:nvPr>
            <p:ph idx="1"/>
          </p:nvPr>
        </p:nvSpPr>
        <p:spPr>
          <a:xfrm>
            <a:off x="121920" y="868218"/>
            <a:ext cx="11844773" cy="4912822"/>
          </a:xfrm>
          <a:pattFill prst="pct5">
            <a:fgClr>
              <a:srgbClr val="66CCFF"/>
            </a:fgClr>
            <a:bgClr>
              <a:schemeClr val="bg1"/>
            </a:bgClr>
          </a:pattFill>
        </p:spPr>
        <p:txBody>
          <a:bodyPr>
            <a:noAutofit/>
          </a:bodyPr>
          <a:lstStyle/>
          <a:p>
            <a:pPr marL="0" indent="0">
              <a:lnSpc>
                <a:spcPct val="100000"/>
              </a:lnSpc>
              <a:spcBef>
                <a:spcPts val="600"/>
              </a:spcBef>
              <a:buNone/>
            </a:pPr>
            <a:r>
              <a:rPr lang="hr-HR" sz="2000" b="1" noProof="0" dirty="0">
                <a:solidFill>
                  <a:schemeClr val="tx2">
                    <a:lumMod val="90000"/>
                    <a:lumOff val="10000"/>
                  </a:schemeClr>
                </a:solidFill>
              </a:rPr>
              <a:t>Potpore male vrijednosti</a:t>
            </a:r>
          </a:p>
          <a:p>
            <a:pPr marL="0" indent="0">
              <a:lnSpc>
                <a:spcPct val="100000"/>
              </a:lnSpc>
              <a:spcBef>
                <a:spcPts val="600"/>
              </a:spcBef>
              <a:buNone/>
            </a:pPr>
            <a:endParaRPr lang="hr-HR" sz="2000" b="1" noProof="0" dirty="0">
              <a:solidFill>
                <a:schemeClr val="tx2">
                  <a:lumMod val="90000"/>
                  <a:lumOff val="10000"/>
                </a:schemeClr>
              </a:solidFill>
            </a:endParaRPr>
          </a:p>
          <a:p>
            <a:pPr marL="171450" lvl="1" indent="-171450" algn="just" defTabSz="622300">
              <a:spcBef>
                <a:spcPct val="0"/>
              </a:spcBef>
              <a:spcAft>
                <a:spcPct val="15000"/>
              </a:spcAft>
            </a:pPr>
            <a:r>
              <a:rPr lang="hr-HR" sz="1800" noProof="0" dirty="0">
                <a:solidFill>
                  <a:schemeClr val="tx2">
                    <a:lumMod val="90000"/>
                    <a:lumOff val="10000"/>
                  </a:schemeClr>
                </a:solidFill>
              </a:rPr>
              <a:t>Troškovi upravljanja projektom (izdaci za usluge vanjskog stručnjaka za upravljanje projektom, izdaci za usluge stručnjaka za javnu nabavu) i troškovi pripreme dokumentacije za prijavu na ovaj Poziv </a:t>
            </a:r>
            <a:r>
              <a:rPr lang="hr-HR" sz="1800" b="1" noProof="0" dirty="0">
                <a:solidFill>
                  <a:schemeClr val="tx2">
                    <a:lumMod val="90000"/>
                    <a:lumOff val="10000"/>
                  </a:schemeClr>
                </a:solidFill>
              </a:rPr>
              <a:t>prihvatljivi su do maksimalnog iznosa od 50.000,00 EUR</a:t>
            </a:r>
          </a:p>
          <a:p>
            <a:pPr marL="171450" lvl="1" indent="-171450" algn="just" defTabSz="622300">
              <a:spcBef>
                <a:spcPct val="0"/>
              </a:spcBef>
              <a:spcAft>
                <a:spcPct val="15000"/>
              </a:spcAft>
            </a:pPr>
            <a:endParaRPr lang="hr-HR" sz="1800" b="1" noProof="0" dirty="0">
              <a:solidFill>
                <a:schemeClr val="tx2">
                  <a:lumMod val="90000"/>
                  <a:lumOff val="10000"/>
                </a:schemeClr>
              </a:solidFill>
            </a:endParaRPr>
          </a:p>
          <a:p>
            <a:pPr marL="171450" lvl="1" indent="-171450" algn="just" defTabSz="622300">
              <a:spcBef>
                <a:spcPct val="0"/>
              </a:spcBef>
              <a:spcAft>
                <a:spcPct val="15000"/>
              </a:spcAft>
            </a:pPr>
            <a:r>
              <a:rPr lang="hr-HR" sz="1800" noProof="0" dirty="0">
                <a:solidFill>
                  <a:schemeClr val="tx2">
                    <a:lumMod val="90000"/>
                    <a:lumOff val="10000"/>
                  </a:schemeClr>
                </a:solidFill>
              </a:rPr>
              <a:t>Troškovi vanjskih usluga poput istraživanja i analize tržišta, testiranja proizvoda, izrade marketinškog plana, dizajna proizvoda, promociju proizvoda/usluga, </a:t>
            </a:r>
            <a:r>
              <a:rPr lang="hr-HR" sz="1800" noProof="0" dirty="0" err="1">
                <a:solidFill>
                  <a:schemeClr val="tx2">
                    <a:lumMod val="90000"/>
                    <a:lumOff val="10000"/>
                  </a:schemeClr>
                </a:solidFill>
              </a:rPr>
              <a:t>itd</a:t>
            </a:r>
            <a:endParaRPr lang="hr-HR" sz="1800" noProof="0" dirty="0">
              <a:solidFill>
                <a:schemeClr val="tx2">
                  <a:lumMod val="90000"/>
                  <a:lumOff val="10000"/>
                </a:schemeClr>
              </a:solidFill>
            </a:endParaRPr>
          </a:p>
          <a:p>
            <a:pPr marL="171450" lvl="1" indent="-171450" algn="just" defTabSz="622300">
              <a:spcBef>
                <a:spcPct val="0"/>
              </a:spcBef>
              <a:spcAft>
                <a:spcPct val="15000"/>
              </a:spcAft>
            </a:pPr>
            <a:endParaRPr lang="hr-HR" sz="1800" noProof="0" dirty="0">
              <a:solidFill>
                <a:schemeClr val="tx2">
                  <a:lumMod val="90000"/>
                  <a:lumOff val="10000"/>
                </a:schemeClr>
              </a:solidFill>
            </a:endParaRPr>
          </a:p>
          <a:p>
            <a:pPr marL="171450" lvl="1" indent="-171450" algn="just" defTabSz="622300">
              <a:spcBef>
                <a:spcPct val="0"/>
              </a:spcBef>
              <a:spcAft>
                <a:spcPct val="15000"/>
              </a:spcAft>
            </a:pPr>
            <a:r>
              <a:rPr lang="hr-HR" sz="1800" noProof="0" dirty="0">
                <a:solidFill>
                  <a:schemeClr val="tx2">
                    <a:lumMod val="90000"/>
                    <a:lumOff val="10000"/>
                  </a:schemeClr>
                </a:solidFill>
              </a:rPr>
              <a:t>Troškovi u vezi ispunjavanja uvjeta promidžbe i vidljivosti</a:t>
            </a:r>
          </a:p>
          <a:p>
            <a:pPr marL="171450" lvl="1" indent="-171450" algn="just" defTabSz="622300">
              <a:spcBef>
                <a:spcPct val="0"/>
              </a:spcBef>
              <a:spcAft>
                <a:spcPct val="15000"/>
              </a:spcAft>
            </a:pPr>
            <a:endParaRPr lang="hr-HR" sz="1800" noProof="0" dirty="0">
              <a:solidFill>
                <a:schemeClr val="tx2">
                  <a:lumMod val="90000"/>
                  <a:lumOff val="10000"/>
                </a:schemeClr>
              </a:solidFill>
            </a:endParaRPr>
          </a:p>
          <a:p>
            <a:pPr marL="171450" lvl="1" indent="-171450" algn="just" defTabSz="622300">
              <a:spcBef>
                <a:spcPct val="0"/>
              </a:spcBef>
              <a:spcAft>
                <a:spcPct val="15000"/>
              </a:spcAft>
            </a:pPr>
            <a:r>
              <a:rPr lang="hr-HR" sz="1800" noProof="0" dirty="0">
                <a:solidFill>
                  <a:schemeClr val="tx2">
                    <a:lumMod val="90000"/>
                    <a:lumOff val="10000"/>
                  </a:schemeClr>
                </a:solidFill>
              </a:rPr>
              <a:t>Troškovi za provedbu dodatnih aktivnosti kojima se ostvaruje pozitivan utjecaj na horizontalna načela</a:t>
            </a:r>
          </a:p>
          <a:p>
            <a:pPr marL="0" indent="0" algn="just">
              <a:lnSpc>
                <a:spcPct val="100000"/>
              </a:lnSpc>
              <a:spcBef>
                <a:spcPts val="600"/>
              </a:spcBef>
              <a:buNone/>
            </a:pPr>
            <a:endParaRPr lang="hr-HR" sz="1400" u="sng" noProof="0" dirty="0">
              <a:solidFill>
                <a:schemeClr val="tx2">
                  <a:lumMod val="90000"/>
                  <a:lumOff val="10000"/>
                </a:schemeClr>
              </a:solidFill>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47888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E7A9-0AD1-1D9D-1EA2-3165D375F7AF}"/>
              </a:ext>
            </a:extLst>
          </p:cNvPr>
          <p:cNvSpPr>
            <a:spLocks noGrp="1"/>
          </p:cNvSpPr>
          <p:nvPr>
            <p:ph type="title"/>
          </p:nvPr>
        </p:nvSpPr>
        <p:spPr>
          <a:xfrm>
            <a:off x="225307" y="129216"/>
            <a:ext cx="11671129" cy="618837"/>
          </a:xfrm>
        </p:spPr>
        <p:style>
          <a:lnRef idx="1">
            <a:schemeClr val="accent3"/>
          </a:lnRef>
          <a:fillRef idx="2">
            <a:schemeClr val="accent3"/>
          </a:fillRef>
          <a:effectRef idx="1">
            <a:schemeClr val="accent3"/>
          </a:effectRef>
          <a:fontRef idx="minor">
            <a:schemeClr val="dk1"/>
          </a:fontRef>
        </p:style>
        <p:txBody>
          <a:bodyPr>
            <a:normAutofit/>
          </a:bodyPr>
          <a:lstStyle/>
          <a:p>
            <a:r>
              <a:rPr lang="hr-HR" sz="3200" noProof="0" dirty="0">
                <a:solidFill>
                  <a:srgbClr val="002060"/>
                </a:solidFill>
                <a:effectLst/>
                <a:latin typeface="+mn-lt"/>
                <a:ea typeface="Yu Mincho" panose="02020400000000000000" pitchFamily="18" charset="-128"/>
                <a:cs typeface="Arial" panose="020B0604020202020204" pitchFamily="34" charset="0"/>
              </a:rPr>
              <a:t>Troškovi plaća osoblja</a:t>
            </a:r>
            <a:endParaRPr lang="hr-HR" sz="3200" noProof="0" dirty="0">
              <a:solidFill>
                <a:srgbClr val="002060"/>
              </a:solidFill>
              <a:latin typeface="+mn-lt"/>
            </a:endParaRPr>
          </a:p>
        </p:txBody>
      </p:sp>
      <p:sp>
        <p:nvSpPr>
          <p:cNvPr id="3" name="Content Placeholder 2">
            <a:extLst>
              <a:ext uri="{FF2B5EF4-FFF2-40B4-BE49-F238E27FC236}">
                <a16:creationId xmlns:a16="http://schemas.microsoft.com/office/drawing/2014/main" id="{F7742174-B09E-6CCC-8B7F-A5E44D2760AD}"/>
              </a:ext>
            </a:extLst>
          </p:cNvPr>
          <p:cNvSpPr>
            <a:spLocks noGrp="1"/>
          </p:cNvSpPr>
          <p:nvPr>
            <p:ph idx="1"/>
          </p:nvPr>
        </p:nvSpPr>
        <p:spPr>
          <a:xfrm>
            <a:off x="225307" y="877362"/>
            <a:ext cx="11741386" cy="5384800"/>
          </a:xfrm>
          <a:pattFill prst="pct5">
            <a:fgClr>
              <a:srgbClr val="66CCFF"/>
            </a:fgClr>
            <a:bgClr>
              <a:schemeClr val="bg1"/>
            </a:bgClr>
          </a:pattFill>
        </p:spPr>
        <p:txBody>
          <a:bodyPr>
            <a:noAutofit/>
          </a:bodyPr>
          <a:lstStyle/>
          <a:p>
            <a:pPr marL="0" lvl="0" indent="0" algn="just">
              <a:buNone/>
            </a:pPr>
            <a:r>
              <a:rPr lang="hr-HR" sz="1400" b="1" noProof="0" dirty="0">
                <a:solidFill>
                  <a:srgbClr val="002060"/>
                </a:solidFill>
                <a:ea typeface="Yu Mincho" panose="02020400000000000000" pitchFamily="18" charset="-128"/>
                <a:cs typeface="Arial" panose="020B0604020202020204" pitchFamily="34" charset="0"/>
              </a:rPr>
              <a:t>Troškovi plaća osoblja: stručnog, tehničkog i pomoćnog osoblja, koje će  raditi na projektu, izračunavaju se primjenom standardnih veličina jediničnog troška sukladno čl. 53 stavku 3. (a) i čl. 55. stavku 2. (b) Uredbe o utvrđivanju zajedničkih odredaba (Uredbi 2021/1060):</a:t>
            </a:r>
          </a:p>
          <a:p>
            <a:pPr marL="342900" lvl="0" indent="-342900" algn="just">
              <a:buAutoNum type="alphaLcParenR"/>
            </a:pPr>
            <a:r>
              <a:rPr lang="hr-HR" sz="1400" noProof="0" dirty="0">
                <a:solidFill>
                  <a:srgbClr val="002060"/>
                </a:solidFill>
                <a:ea typeface="Yu Mincho" panose="02020400000000000000" pitchFamily="18" charset="-128"/>
                <a:cs typeface="Arial" panose="020B0604020202020204" pitchFamily="34" charset="0"/>
              </a:rPr>
              <a:t>Za djelatnike koji su zaposleni kod prijavitelja/partnera u trenutku predaje projektnog prijedloga i za koje se može minimalno jednom platnom listom odnosno temeljem zadnjeg dostupnog mjesečnog bruto iznosa troškova u mjesecu koji prethodi predaji projektnog prijedloga, dokazati stvarni trošak plaće tog radnog mjesta (zadnji dostupni dokumentirani dokazi o stvarnoj plaći, odnosno platna lista).</a:t>
            </a:r>
          </a:p>
          <a:p>
            <a:pPr marL="342900" lvl="0" indent="-342900" algn="just">
              <a:buAutoNum type="alphaLcParenR"/>
            </a:pPr>
            <a:r>
              <a:rPr lang="hr-HR" sz="1400" noProof="0" dirty="0">
                <a:solidFill>
                  <a:srgbClr val="002060"/>
                </a:solidFill>
                <a:ea typeface="Yu Mincho" panose="02020400000000000000" pitchFamily="18" charset="-128"/>
                <a:cs typeface="Arial" panose="020B0604020202020204" pitchFamily="34" charset="0"/>
              </a:rPr>
              <a:t>Za novozaposlene djelatnike kod prijavitelja/partnera za koje se ne može minimalno jednom platnom listom za zadnji dostupni (koji prethodi podnošenju projektnog prijedloga) mjesečni bruto iznos troška plaće dokazati stvarni trošak plaće, temeljem bruto iznosa troškova plaća drugog zaposlenog osoblja raspoređenog na isto ili slično radno mjesto.</a:t>
            </a:r>
          </a:p>
          <a:p>
            <a:pPr marL="342900" lvl="0" indent="-342900" algn="just">
              <a:buAutoNum type="alphaLcParenR"/>
            </a:pPr>
            <a:r>
              <a:rPr lang="hr-HR" sz="1400" noProof="0" dirty="0">
                <a:solidFill>
                  <a:srgbClr val="002060"/>
                </a:solidFill>
                <a:ea typeface="Yu Mincho" panose="02020400000000000000" pitchFamily="18" charset="-128"/>
                <a:cs typeface="Arial" panose="020B0604020202020204" pitchFamily="34" charset="0"/>
              </a:rPr>
              <a:t>Isključivo u slučaju kada kod prijavitelja/partnera niti jedna od zaposlenih osoba nije raspoređena na isto ili slično radno mjesto koje bi odgovaralo radnom mjestu novozaposlene osobe tada se za novozaposlene osobe mjesečni bruto iznosi troškova plaća izračunavaju na temelju podataka iz dokumenata (akata) koji utvrđuju iznos bruto plaće.</a:t>
            </a:r>
          </a:p>
          <a:p>
            <a:pPr marL="0" lvl="0" indent="0" algn="ctr">
              <a:buNone/>
            </a:pPr>
            <a:r>
              <a:rPr lang="hr-HR" sz="1000" noProof="0" dirty="0">
                <a:solidFill>
                  <a:schemeClr val="tx2">
                    <a:lumMod val="90000"/>
                    <a:lumOff val="10000"/>
                  </a:schemeClr>
                </a:solidFill>
                <a:ea typeface="Yu Mincho" panose="02020400000000000000" pitchFamily="18" charset="-128"/>
                <a:cs typeface="Arial" panose="020B0604020202020204" pitchFamily="34" charset="0"/>
              </a:rPr>
              <a:t>                                                     </a:t>
            </a:r>
            <a:r>
              <a:rPr lang="hr-HR" sz="1000" b="1" i="0" u="none" strike="noStrike" baseline="0" noProof="0" dirty="0">
                <a:solidFill>
                  <a:schemeClr val="tx2">
                    <a:lumMod val="90000"/>
                    <a:lumOff val="10000"/>
                  </a:schemeClr>
                </a:solidFill>
              </a:rPr>
              <a:t>zadnji dostupni mjesečni bruto 2 iznos troška plaće za dotičnu osobu </a:t>
            </a:r>
            <a:endParaRPr lang="hr-HR" sz="1000" b="0" i="0" u="none" strike="noStrike" baseline="0" noProof="0" dirty="0">
              <a:solidFill>
                <a:schemeClr val="tx2">
                  <a:lumMod val="90000"/>
                  <a:lumOff val="10000"/>
                </a:schemeClr>
              </a:solidFill>
            </a:endParaRPr>
          </a:p>
          <a:p>
            <a:pPr marL="0" indent="0" algn="ctr">
              <a:buNone/>
            </a:pPr>
            <a:r>
              <a:rPr lang="hr-HR" sz="1000" b="1" i="0" u="none" strike="noStrike" baseline="0" noProof="0" dirty="0">
                <a:solidFill>
                  <a:schemeClr val="tx2">
                    <a:lumMod val="90000"/>
                    <a:lumOff val="10000"/>
                  </a:schemeClr>
                </a:solidFill>
              </a:rPr>
              <a:t>Jedinični trošak = ------------------------------------------------------------------------------------------------ </a:t>
            </a:r>
            <a:endParaRPr lang="hr-HR" sz="1000" noProof="0" dirty="0">
              <a:solidFill>
                <a:schemeClr val="tx2">
                  <a:lumMod val="90000"/>
                  <a:lumOff val="10000"/>
                </a:schemeClr>
              </a:solidFill>
            </a:endParaRPr>
          </a:p>
          <a:p>
            <a:pPr marL="0" indent="0" algn="ctr">
              <a:buNone/>
            </a:pPr>
            <a:r>
              <a:rPr lang="hr-HR" sz="1000" b="0" i="0" u="none" strike="noStrike" baseline="0" noProof="0" dirty="0">
                <a:solidFill>
                  <a:schemeClr val="tx2">
                    <a:lumMod val="90000"/>
                    <a:lumOff val="10000"/>
                  </a:schemeClr>
                </a:solidFill>
              </a:rPr>
              <a:t>                                                                                      15</a:t>
            </a:r>
            <a:r>
              <a:rPr lang="hr-HR" sz="1000" noProof="0" dirty="0">
                <a:solidFill>
                  <a:schemeClr val="tx2">
                    <a:lumMod val="90000"/>
                    <a:lumOff val="10000"/>
                  </a:schemeClr>
                </a:solidFill>
              </a:rPr>
              <a:t>4</a:t>
            </a:r>
            <a:endParaRPr lang="hr-HR" sz="1000" noProof="0" dirty="0">
              <a:solidFill>
                <a:srgbClr val="002060"/>
              </a:solidFill>
              <a:ea typeface="Yu Mincho" panose="02020400000000000000" pitchFamily="18" charset="-128"/>
              <a:cs typeface="Arial" panose="020B0604020202020204" pitchFamily="34" charset="0"/>
            </a:endParaRPr>
          </a:p>
          <a:p>
            <a:pPr marL="0" lvl="0" indent="0" algn="just">
              <a:buNone/>
            </a:pPr>
            <a:r>
              <a:rPr lang="hr-HR" sz="1400" noProof="0" dirty="0">
                <a:solidFill>
                  <a:srgbClr val="002060"/>
                </a:solidFill>
                <a:ea typeface="Yu Mincho" panose="02020400000000000000" pitchFamily="18" charset="-128"/>
                <a:cs typeface="Arial" panose="020B0604020202020204" pitchFamily="34" charset="0"/>
              </a:rPr>
              <a:t>Dokazi: </a:t>
            </a:r>
          </a:p>
          <a:p>
            <a:pPr algn="just"/>
            <a:r>
              <a:rPr lang="hr-HR" sz="1400" noProof="0" dirty="0">
                <a:solidFill>
                  <a:srgbClr val="002060"/>
                </a:solidFill>
                <a:ea typeface="Yu Mincho" panose="02020400000000000000" pitchFamily="18" charset="-128"/>
                <a:cs typeface="Arial" panose="020B0604020202020204" pitchFamily="34" charset="0"/>
              </a:rPr>
              <a:t>Platna lista odnosno zadnji dostupni (koji prethodi podnošenju projektnog prijedloga) mjesečni bruto iznos troška plaće dotičnih osoba</a:t>
            </a:r>
          </a:p>
          <a:p>
            <a:pPr algn="just"/>
            <a:r>
              <a:rPr lang="hr-HR" sz="1400" noProof="0" dirty="0">
                <a:solidFill>
                  <a:srgbClr val="002060"/>
                </a:solidFill>
                <a:ea typeface="Yu Mincho" panose="02020400000000000000" pitchFamily="18" charset="-128"/>
                <a:cs typeface="Arial" panose="020B0604020202020204" pitchFamily="34" charset="0"/>
              </a:rPr>
              <a:t>Platna lista odnosno zadnji dostupni (koji prethodi mjesecu podnošenja projektnog prijedloga) mjesečni bruto iznos troška plaće drugog zaposlenog osoblja raspoređenog na isto ili slično radno mjesto</a:t>
            </a:r>
          </a:p>
          <a:p>
            <a:pPr algn="just"/>
            <a:r>
              <a:rPr lang="hr-HR" sz="1400" noProof="0" dirty="0">
                <a:solidFill>
                  <a:srgbClr val="002060"/>
                </a:solidFill>
                <a:ea typeface="Yu Mincho" panose="02020400000000000000" pitchFamily="18" charset="-128"/>
                <a:cs typeface="Arial" panose="020B0604020202020204" pitchFamily="34" charset="0"/>
              </a:rPr>
              <a:t>Dokumenti (akti) koji utvrđuju iznos bruto plaće (ako je primjenjivo)</a:t>
            </a:r>
          </a:p>
          <a:p>
            <a:pPr algn="just"/>
            <a:r>
              <a:rPr lang="hr-HR" sz="1400" noProof="0" dirty="0">
                <a:solidFill>
                  <a:srgbClr val="002060"/>
                </a:solidFill>
                <a:ea typeface="Yu Mincho" panose="02020400000000000000" pitchFamily="18" charset="-128"/>
                <a:cs typeface="Arial" panose="020B0604020202020204" pitchFamily="34" charset="0"/>
              </a:rPr>
              <a:t>Ugovor o radu ili jednakovrijedni dokument </a:t>
            </a:r>
          </a:p>
        </p:txBody>
      </p:sp>
    </p:spTree>
    <p:extLst>
      <p:ext uri="{BB962C8B-B14F-4D97-AF65-F5344CB8AC3E}">
        <p14:creationId xmlns:p14="http://schemas.microsoft.com/office/powerpoint/2010/main" val="2326172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D2B3-C1DA-9DC2-454F-2C5BA68E0985}"/>
              </a:ext>
            </a:extLst>
          </p:cNvPr>
          <p:cNvSpPr>
            <a:spLocks noGrp="1"/>
          </p:cNvSpPr>
          <p:nvPr>
            <p:ph type="title"/>
          </p:nvPr>
        </p:nvSpPr>
        <p:spPr>
          <a:xfrm>
            <a:off x="420061" y="0"/>
            <a:ext cx="11351878" cy="517236"/>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hr-HR" sz="3200" noProof="0">
                <a:solidFill>
                  <a:srgbClr val="002060"/>
                </a:solidFill>
                <a:latin typeface="+mn-lt"/>
                <a:cs typeface="Arial" panose="020B0604020202020204" pitchFamily="34" charset="0"/>
              </a:rPr>
              <a:t>Neprihvatljivi troškovi</a:t>
            </a:r>
            <a:endParaRPr lang="hr-HR" sz="3200" noProof="0">
              <a:solidFill>
                <a:srgbClr val="002060"/>
              </a:solidFill>
              <a:latin typeface="+mn-lt"/>
            </a:endParaRPr>
          </a:p>
        </p:txBody>
      </p:sp>
      <p:sp>
        <p:nvSpPr>
          <p:cNvPr id="3" name="Content Placeholder 2">
            <a:extLst>
              <a:ext uri="{FF2B5EF4-FFF2-40B4-BE49-F238E27FC236}">
                <a16:creationId xmlns:a16="http://schemas.microsoft.com/office/drawing/2014/main" id="{A6E111A2-92DE-842C-3FDF-D32F4C2DE0A5}"/>
              </a:ext>
            </a:extLst>
          </p:cNvPr>
          <p:cNvSpPr>
            <a:spLocks noGrp="1"/>
          </p:cNvSpPr>
          <p:nvPr>
            <p:ph idx="1"/>
          </p:nvPr>
        </p:nvSpPr>
        <p:spPr>
          <a:xfrm>
            <a:off x="304108" y="713656"/>
            <a:ext cx="11467831" cy="5410054"/>
          </a:xfrm>
          <a:pattFill prst="pct5">
            <a:fgClr>
              <a:srgbClr val="66CCFF"/>
            </a:fgClr>
            <a:bgClr>
              <a:schemeClr val="bg1"/>
            </a:bgClr>
          </a:pattFill>
        </p:spPr>
        <p:txBody>
          <a:bodyPr>
            <a:noAutofit/>
          </a:bodyPr>
          <a:lstStyle/>
          <a:p>
            <a:pPr lvl="0" algn="just">
              <a:lnSpc>
                <a:spcPct val="150000"/>
              </a:lnSpc>
              <a:spcBef>
                <a:spcPts val="0"/>
              </a:spcBef>
              <a:buClr>
                <a:schemeClr val="accent4">
                  <a:lumMod val="50000"/>
                </a:schemeClr>
              </a:buClr>
              <a:defRPr/>
            </a:pPr>
            <a:r>
              <a:rPr lang="hr-HR" sz="1800" noProof="0">
                <a:solidFill>
                  <a:srgbClr val="002060"/>
                </a:solidFill>
              </a:rPr>
              <a:t>PDV tj. </a:t>
            </a:r>
            <a:r>
              <a:rPr lang="hr-HR" sz="1800" noProof="0" dirty="0">
                <a:solidFill>
                  <a:srgbClr val="002060"/>
                </a:solidFill>
              </a:rPr>
              <a:t>porez na dodanu vrijednost za koji se ima pravo ostvariti odbitak (povrativ PDV); </a:t>
            </a:r>
          </a:p>
          <a:p>
            <a:pPr lvl="0" algn="just">
              <a:lnSpc>
                <a:spcPct val="150000"/>
              </a:lnSpc>
              <a:spcBef>
                <a:spcPts val="0"/>
              </a:spcBef>
              <a:buClr>
                <a:schemeClr val="accent4">
                  <a:lumMod val="50000"/>
                </a:schemeClr>
              </a:buClr>
              <a:defRPr/>
            </a:pPr>
            <a:r>
              <a:rPr lang="hr-HR" sz="1800" noProof="0" dirty="0">
                <a:solidFill>
                  <a:srgbClr val="002060"/>
                </a:solidFill>
              </a:rPr>
              <a:t>Kamate na dug; </a:t>
            </a:r>
          </a:p>
          <a:p>
            <a:pPr lvl="0" algn="just">
              <a:lnSpc>
                <a:spcPct val="150000"/>
              </a:lnSpc>
              <a:spcBef>
                <a:spcPts val="0"/>
              </a:spcBef>
              <a:buClr>
                <a:schemeClr val="accent4">
                  <a:lumMod val="50000"/>
                </a:schemeClr>
              </a:buClr>
              <a:defRPr/>
            </a:pPr>
            <a:r>
              <a:rPr lang="hr-HR" sz="1800" noProof="0" dirty="0">
                <a:solidFill>
                  <a:srgbClr val="002060"/>
                </a:solidFill>
              </a:rPr>
              <a:t>Trošak povezan s ulaganjem radi postizanja smanjenja emisije stakleničkih plinova iz aktivnosti koje su navedene u Prilogu I. Direktive 2003/87/EZ; </a:t>
            </a:r>
          </a:p>
          <a:p>
            <a:pPr lvl="0" algn="just">
              <a:lnSpc>
                <a:spcPct val="150000"/>
              </a:lnSpc>
              <a:spcBef>
                <a:spcPts val="0"/>
              </a:spcBef>
              <a:buClr>
                <a:schemeClr val="accent4">
                  <a:lumMod val="50000"/>
                </a:schemeClr>
              </a:buClr>
              <a:defRPr/>
            </a:pPr>
            <a:r>
              <a:rPr lang="hr-HR" sz="1800" noProof="0" dirty="0">
                <a:solidFill>
                  <a:srgbClr val="002060"/>
                </a:solidFill>
              </a:rPr>
              <a:t>Kupnja rabljene opreme; </a:t>
            </a:r>
          </a:p>
          <a:p>
            <a:pPr lvl="0" algn="just">
              <a:lnSpc>
                <a:spcPct val="150000"/>
              </a:lnSpc>
              <a:spcBef>
                <a:spcPts val="0"/>
              </a:spcBef>
              <a:buClr>
                <a:schemeClr val="accent4">
                  <a:lumMod val="50000"/>
                </a:schemeClr>
              </a:buClr>
              <a:defRPr/>
            </a:pPr>
            <a:r>
              <a:rPr lang="hr-HR" sz="1800" noProof="0" dirty="0">
                <a:solidFill>
                  <a:srgbClr val="002060"/>
                </a:solidFill>
              </a:rPr>
              <a:t>Kupoprodaja zemljišta i zgrada; </a:t>
            </a:r>
          </a:p>
          <a:p>
            <a:pPr lvl="0" algn="just">
              <a:lnSpc>
                <a:spcPct val="150000"/>
              </a:lnSpc>
              <a:spcBef>
                <a:spcPts val="0"/>
              </a:spcBef>
              <a:buClr>
                <a:schemeClr val="accent4">
                  <a:lumMod val="50000"/>
                </a:schemeClr>
              </a:buClr>
              <a:defRPr/>
            </a:pPr>
            <a:r>
              <a:rPr lang="hr-HR" sz="1800" noProof="0" dirty="0">
                <a:solidFill>
                  <a:srgbClr val="002060"/>
                </a:solidFill>
              </a:rPr>
              <a:t>Izgradnja objekata;</a:t>
            </a:r>
          </a:p>
          <a:p>
            <a:pPr lvl="0" algn="just">
              <a:lnSpc>
                <a:spcPct val="150000"/>
              </a:lnSpc>
              <a:spcBef>
                <a:spcPts val="0"/>
              </a:spcBef>
              <a:buClr>
                <a:schemeClr val="accent4">
                  <a:lumMod val="50000"/>
                </a:schemeClr>
              </a:buClr>
              <a:defRPr/>
            </a:pPr>
            <a:r>
              <a:rPr lang="hr-HR" sz="1800" noProof="0" dirty="0">
                <a:solidFill>
                  <a:srgbClr val="002060"/>
                </a:solidFill>
              </a:rPr>
              <a:t>Kupnja ili zakup vozila; </a:t>
            </a:r>
          </a:p>
          <a:p>
            <a:pPr lvl="0" algn="just">
              <a:lnSpc>
                <a:spcPct val="150000"/>
              </a:lnSpc>
              <a:spcBef>
                <a:spcPts val="0"/>
              </a:spcBef>
              <a:buClr>
                <a:schemeClr val="accent4">
                  <a:lumMod val="50000"/>
                </a:schemeClr>
              </a:buClr>
              <a:defRPr/>
            </a:pPr>
            <a:r>
              <a:rPr lang="hr-HR" sz="1800" noProof="0" dirty="0">
                <a:solidFill>
                  <a:srgbClr val="002060"/>
                </a:solidFill>
              </a:rPr>
              <a:t>Oprema za redovito poslovanje koja nije vezana uz projekt; </a:t>
            </a:r>
          </a:p>
          <a:p>
            <a:pPr lvl="0" algn="just">
              <a:lnSpc>
                <a:spcPct val="150000"/>
              </a:lnSpc>
              <a:spcBef>
                <a:spcPts val="0"/>
              </a:spcBef>
              <a:buClr>
                <a:schemeClr val="accent4">
                  <a:lumMod val="50000"/>
                </a:schemeClr>
              </a:buClr>
              <a:defRPr/>
            </a:pPr>
            <a:r>
              <a:rPr lang="hr-HR" sz="1800" noProof="0" dirty="0">
                <a:solidFill>
                  <a:srgbClr val="002060"/>
                </a:solidFill>
              </a:rPr>
              <a:t>Kupnja ili zakup sitnog inventara koji nije vezan uz projekt; </a:t>
            </a:r>
          </a:p>
          <a:p>
            <a:pPr lvl="0" algn="just">
              <a:lnSpc>
                <a:spcPct val="150000"/>
              </a:lnSpc>
              <a:spcBef>
                <a:spcPts val="0"/>
              </a:spcBef>
              <a:buClr>
                <a:schemeClr val="accent4">
                  <a:lumMod val="50000"/>
                </a:schemeClr>
              </a:buClr>
              <a:defRPr/>
            </a:pPr>
            <a:r>
              <a:rPr lang="hr-HR" sz="1800" noProof="0" dirty="0">
                <a:solidFill>
                  <a:srgbClr val="002060"/>
                </a:solidFill>
              </a:rPr>
              <a:t>Savjetodavne usluge povezane s redovitim aktivnostima; </a:t>
            </a:r>
            <a:endParaRPr lang="hr-HR" sz="1900" noProof="0" dirty="0">
              <a:solidFill>
                <a:srgbClr val="002060"/>
              </a:solidFill>
              <a:latin typeface="Century Gothic" panose="020B0502020202020204" pitchFamily="34" charset="0"/>
            </a:endParaRPr>
          </a:p>
          <a:p>
            <a:pPr lvl="0" algn="just">
              <a:lnSpc>
                <a:spcPct val="150000"/>
              </a:lnSpc>
              <a:spcBef>
                <a:spcPts val="0"/>
              </a:spcBef>
              <a:buClr>
                <a:schemeClr val="accent4">
                  <a:lumMod val="50000"/>
                </a:schemeClr>
              </a:buClr>
              <a:defRPr/>
            </a:pPr>
            <a:r>
              <a:rPr lang="hr-HR" sz="1800" noProof="0" dirty="0">
                <a:solidFill>
                  <a:srgbClr val="002060"/>
                </a:solidFill>
              </a:rPr>
              <a:t>Kupnja ili zakup IT, komunikacijske i ostale oprema te programskih rješenja za redovito poslovanje;</a:t>
            </a:r>
          </a:p>
          <a:p>
            <a:pPr lvl="0" algn="just">
              <a:lnSpc>
                <a:spcPct val="150000"/>
              </a:lnSpc>
              <a:spcBef>
                <a:spcPts val="0"/>
              </a:spcBef>
              <a:buClr>
                <a:schemeClr val="accent4">
                  <a:lumMod val="50000"/>
                </a:schemeClr>
              </a:buClr>
              <a:defRPr/>
            </a:pPr>
            <a:endParaRPr lang="hr-HR" sz="1800" noProof="0" dirty="0">
              <a:solidFill>
                <a:srgbClr val="002060"/>
              </a:solidFill>
            </a:endParaRPr>
          </a:p>
        </p:txBody>
      </p:sp>
      <p:sp>
        <p:nvSpPr>
          <p:cNvPr id="7" name="Multiplication Sign 6">
            <a:extLst>
              <a:ext uri="{FF2B5EF4-FFF2-40B4-BE49-F238E27FC236}">
                <a16:creationId xmlns:a16="http://schemas.microsoft.com/office/drawing/2014/main" id="{EBEBC7A4-1217-B7EB-7A64-B572CB333D08}"/>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657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722632-144F-6986-E018-D21BD9D85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A3E93-2BB4-E5C3-7E00-AC0A626B46B6}"/>
              </a:ext>
            </a:extLst>
          </p:cNvPr>
          <p:cNvSpPr>
            <a:spLocks noGrp="1"/>
          </p:cNvSpPr>
          <p:nvPr>
            <p:ph type="title"/>
          </p:nvPr>
        </p:nvSpPr>
        <p:spPr>
          <a:xfrm>
            <a:off x="420061" y="9144"/>
            <a:ext cx="11351878" cy="517236"/>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hr-HR" sz="3200" noProof="0" dirty="0">
                <a:solidFill>
                  <a:srgbClr val="002060"/>
                </a:solidFill>
                <a:latin typeface="+mn-lt"/>
                <a:cs typeface="Arial" panose="020B0604020202020204" pitchFamily="34" charset="0"/>
              </a:rPr>
              <a:t>Neprihvatljivi troškovi (2)</a:t>
            </a:r>
            <a:endParaRPr lang="hr-HR" sz="3200" noProof="0" dirty="0">
              <a:solidFill>
                <a:srgbClr val="002060"/>
              </a:solidFill>
              <a:latin typeface="+mn-lt"/>
            </a:endParaRPr>
          </a:p>
        </p:txBody>
      </p:sp>
      <p:sp>
        <p:nvSpPr>
          <p:cNvPr id="3" name="Content Placeholder 2">
            <a:extLst>
              <a:ext uri="{FF2B5EF4-FFF2-40B4-BE49-F238E27FC236}">
                <a16:creationId xmlns:a16="http://schemas.microsoft.com/office/drawing/2014/main" id="{DD985F98-288C-3CAB-F349-0C13EF7CA21A}"/>
              </a:ext>
            </a:extLst>
          </p:cNvPr>
          <p:cNvSpPr>
            <a:spLocks noGrp="1"/>
          </p:cNvSpPr>
          <p:nvPr>
            <p:ph idx="1"/>
          </p:nvPr>
        </p:nvSpPr>
        <p:spPr>
          <a:xfrm>
            <a:off x="304108" y="722800"/>
            <a:ext cx="11467831" cy="5410054"/>
          </a:xfrm>
          <a:pattFill prst="pct5">
            <a:fgClr>
              <a:srgbClr val="66CCFF"/>
            </a:fgClr>
            <a:bgClr>
              <a:schemeClr val="bg1"/>
            </a:bgClr>
          </a:pattFill>
        </p:spPr>
        <p:txBody>
          <a:bodyPr>
            <a:noAutofit/>
          </a:bodyPr>
          <a:lstStyle/>
          <a:p>
            <a:pPr lvl="0" algn="just">
              <a:lnSpc>
                <a:spcPct val="150000"/>
              </a:lnSpc>
              <a:spcBef>
                <a:spcPts val="0"/>
              </a:spcBef>
              <a:buClr>
                <a:schemeClr val="accent4">
                  <a:lumMod val="50000"/>
                </a:schemeClr>
              </a:buClr>
              <a:defRPr/>
            </a:pPr>
            <a:r>
              <a:rPr lang="hr-HR" sz="1800" noProof="0" dirty="0">
                <a:solidFill>
                  <a:srgbClr val="002060"/>
                </a:solidFill>
              </a:rPr>
              <a:t>Doprinosi u naravi u obliku izvršenih radova ili osiguranja robe, usluga, zemljišta i nekretnina za koje nije izvršeno plaćanje u gotovini, potkrijepljeno računima ili dokumentima iste dokazne vrijednosti; </a:t>
            </a:r>
          </a:p>
          <a:p>
            <a:pPr lvl="0" algn="just">
              <a:lnSpc>
                <a:spcPct val="150000"/>
              </a:lnSpc>
              <a:spcBef>
                <a:spcPts val="0"/>
              </a:spcBef>
              <a:buClr>
                <a:schemeClr val="accent4">
                  <a:lumMod val="50000"/>
                </a:schemeClr>
              </a:buClr>
              <a:defRPr/>
            </a:pPr>
            <a:r>
              <a:rPr lang="hr-HR" sz="1800" noProof="0" dirty="0">
                <a:solidFill>
                  <a:srgbClr val="002060"/>
                </a:solidFill>
              </a:rPr>
              <a:t>Troškovi nastali izvan prihvatljivog razdoblja;</a:t>
            </a:r>
          </a:p>
          <a:p>
            <a:pPr lvl="0" algn="just">
              <a:lnSpc>
                <a:spcPct val="150000"/>
              </a:lnSpc>
              <a:spcBef>
                <a:spcPts val="0"/>
              </a:spcBef>
              <a:buClr>
                <a:schemeClr val="accent4">
                  <a:lumMod val="50000"/>
                </a:schemeClr>
              </a:buClr>
              <a:defRPr/>
            </a:pPr>
            <a:r>
              <a:rPr lang="hr-HR" sz="1800" noProof="0" dirty="0">
                <a:solidFill>
                  <a:srgbClr val="002060"/>
                </a:solidFill>
              </a:rPr>
              <a:t>Troškovi zaposlenika (plaće) koji ne rade na poslovima vezanima uz projekt;</a:t>
            </a:r>
          </a:p>
          <a:p>
            <a:pPr lvl="0" algn="just">
              <a:lnSpc>
                <a:spcPct val="150000"/>
              </a:lnSpc>
              <a:spcBef>
                <a:spcPts val="0"/>
              </a:spcBef>
              <a:buClr>
                <a:schemeClr val="accent4">
                  <a:lumMod val="50000"/>
                </a:schemeClr>
              </a:buClr>
              <a:defRPr/>
            </a:pPr>
            <a:r>
              <a:rPr lang="hr-HR" sz="1800" noProof="0" dirty="0">
                <a:solidFill>
                  <a:srgbClr val="002060"/>
                </a:solidFill>
              </a:rPr>
              <a:t>Plaćanja bilo kakvih bonusa zaposlenima;</a:t>
            </a:r>
          </a:p>
          <a:p>
            <a:pPr lvl="0" algn="just">
              <a:lnSpc>
                <a:spcPct val="150000"/>
              </a:lnSpc>
              <a:spcBef>
                <a:spcPts val="0"/>
              </a:spcBef>
              <a:buClr>
                <a:schemeClr val="accent4">
                  <a:lumMod val="50000"/>
                </a:schemeClr>
              </a:buClr>
              <a:defRPr/>
            </a:pPr>
            <a:r>
              <a:rPr lang="hr-HR" sz="1800" noProof="0" dirty="0">
                <a:solidFill>
                  <a:srgbClr val="002060"/>
                </a:solidFill>
              </a:rPr>
              <a:t>Troškovi dodatnog dohotka za obavljanje poslova vezanih uz projekt temeljem ugovora o djelu za zaposlenike Korisnika i/ili partnera koji istovremeno svoju redovnu plaću primaju temeljem ugovora o radu;</a:t>
            </a:r>
          </a:p>
          <a:p>
            <a:pPr lvl="0" algn="just">
              <a:lnSpc>
                <a:spcPct val="150000"/>
              </a:lnSpc>
              <a:spcBef>
                <a:spcPts val="0"/>
              </a:spcBef>
              <a:buClr>
                <a:schemeClr val="accent4">
                  <a:lumMod val="50000"/>
                </a:schemeClr>
              </a:buClr>
              <a:defRPr/>
            </a:pPr>
            <a:r>
              <a:rPr lang="hr-HR" sz="1800" noProof="0" dirty="0">
                <a:solidFill>
                  <a:srgbClr val="002060"/>
                </a:solidFill>
              </a:rPr>
              <a:t>Kazne, financijske globe, troškovi povezani s </a:t>
            </a:r>
            <a:r>
              <a:rPr lang="hr-HR" sz="1800" noProof="0" dirty="0" err="1">
                <a:solidFill>
                  <a:srgbClr val="002060"/>
                </a:solidFill>
              </a:rPr>
              <a:t>predstečajem</a:t>
            </a:r>
            <a:r>
              <a:rPr lang="hr-HR" sz="1800" noProof="0" dirty="0">
                <a:solidFill>
                  <a:srgbClr val="002060"/>
                </a:solidFill>
              </a:rPr>
              <a:t>, stečajem i likvidacijom; </a:t>
            </a:r>
          </a:p>
          <a:p>
            <a:pPr lvl="0" algn="just">
              <a:lnSpc>
                <a:spcPct val="150000"/>
              </a:lnSpc>
              <a:spcBef>
                <a:spcPts val="0"/>
              </a:spcBef>
              <a:buClr>
                <a:schemeClr val="accent4">
                  <a:lumMod val="50000"/>
                </a:schemeClr>
              </a:buClr>
              <a:defRPr/>
            </a:pPr>
            <a:r>
              <a:rPr lang="hr-HR" sz="1800" noProof="0" dirty="0">
                <a:solidFill>
                  <a:srgbClr val="002060"/>
                </a:solidFill>
              </a:rPr>
              <a:t>Troškovi sudskih i izvan sudskih sporova i javnobilježnički troškovi;</a:t>
            </a:r>
          </a:p>
          <a:p>
            <a:pPr lvl="0" algn="just">
              <a:lnSpc>
                <a:spcPct val="150000"/>
              </a:lnSpc>
              <a:spcBef>
                <a:spcPts val="0"/>
              </a:spcBef>
              <a:buClr>
                <a:schemeClr val="accent4">
                  <a:lumMod val="50000"/>
                </a:schemeClr>
              </a:buClr>
              <a:defRPr/>
            </a:pPr>
            <a:r>
              <a:rPr lang="hr-HR" sz="1800" noProof="0" dirty="0">
                <a:solidFill>
                  <a:srgbClr val="002060"/>
                </a:solidFill>
              </a:rPr>
              <a:t>Gubici zbog fluktuacija valutnih tečaja i provizija na valutni tečaj;</a:t>
            </a:r>
          </a:p>
          <a:p>
            <a:pPr lvl="0" algn="just">
              <a:lnSpc>
                <a:spcPct val="150000"/>
              </a:lnSpc>
              <a:spcBef>
                <a:spcPts val="0"/>
              </a:spcBef>
              <a:buClr>
                <a:schemeClr val="accent4">
                  <a:lumMod val="50000"/>
                </a:schemeClr>
              </a:buClr>
              <a:defRPr/>
            </a:pPr>
            <a:r>
              <a:rPr lang="hr-HR" sz="1800" noProof="0" dirty="0">
                <a:solidFill>
                  <a:srgbClr val="002060"/>
                </a:solidFill>
              </a:rPr>
              <a:t>Bankovni troškovi za otvaranje i vođenje računa, naknade za financijske transfere i drugi troškovi u potpunosti financijske prirode;</a:t>
            </a:r>
          </a:p>
          <a:p>
            <a:pPr marL="0" indent="0">
              <a:lnSpc>
                <a:spcPct val="90000"/>
              </a:lnSpc>
              <a:buNone/>
            </a:pPr>
            <a:endParaRPr lang="hr-HR" sz="1900" noProof="0" dirty="0">
              <a:latin typeface="Century Gothic" panose="020B0502020202020204" pitchFamily="34" charset="0"/>
            </a:endParaRPr>
          </a:p>
        </p:txBody>
      </p:sp>
      <p:sp>
        <p:nvSpPr>
          <p:cNvPr id="7" name="Multiplication Sign 6">
            <a:extLst>
              <a:ext uri="{FF2B5EF4-FFF2-40B4-BE49-F238E27FC236}">
                <a16:creationId xmlns:a16="http://schemas.microsoft.com/office/drawing/2014/main" id="{C1F89039-6DA1-FBEB-58F8-738C4BFD0529}"/>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68405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73A43E-103D-AF47-C51A-5210A8400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03679-FAB1-6664-E7D0-3C1FDB651A83}"/>
              </a:ext>
            </a:extLst>
          </p:cNvPr>
          <p:cNvSpPr>
            <a:spLocks noGrp="1"/>
          </p:cNvSpPr>
          <p:nvPr>
            <p:ph type="title"/>
          </p:nvPr>
        </p:nvSpPr>
        <p:spPr>
          <a:xfrm>
            <a:off x="420061" y="0"/>
            <a:ext cx="11351878" cy="517236"/>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hr-HR" sz="3200" noProof="0" dirty="0">
                <a:solidFill>
                  <a:srgbClr val="002060"/>
                </a:solidFill>
                <a:latin typeface="+mn-lt"/>
                <a:cs typeface="Arial" panose="020B0604020202020204" pitchFamily="34" charset="0"/>
              </a:rPr>
              <a:t>Neprihvatljivi troškovi (3)</a:t>
            </a:r>
            <a:endParaRPr lang="hr-HR" sz="3200" noProof="0" dirty="0">
              <a:solidFill>
                <a:srgbClr val="002060"/>
              </a:solidFill>
              <a:latin typeface="+mn-lt"/>
            </a:endParaRPr>
          </a:p>
        </p:txBody>
      </p:sp>
      <p:sp>
        <p:nvSpPr>
          <p:cNvPr id="3" name="Content Placeholder 2">
            <a:extLst>
              <a:ext uri="{FF2B5EF4-FFF2-40B4-BE49-F238E27FC236}">
                <a16:creationId xmlns:a16="http://schemas.microsoft.com/office/drawing/2014/main" id="{A046F710-9DA6-B0DE-7BC8-52F100A63A0F}"/>
              </a:ext>
            </a:extLst>
          </p:cNvPr>
          <p:cNvSpPr>
            <a:spLocks noGrp="1"/>
          </p:cNvSpPr>
          <p:nvPr>
            <p:ph idx="1"/>
          </p:nvPr>
        </p:nvSpPr>
        <p:spPr>
          <a:xfrm>
            <a:off x="304108" y="713656"/>
            <a:ext cx="11467831" cy="5410054"/>
          </a:xfrm>
          <a:pattFill prst="pct5">
            <a:fgClr>
              <a:srgbClr val="66CCFF"/>
            </a:fgClr>
            <a:bgClr>
              <a:schemeClr val="bg1"/>
            </a:bgClr>
          </a:pattFill>
        </p:spPr>
        <p:txBody>
          <a:bodyPr>
            <a:noAutofit/>
          </a:bodyPr>
          <a:lstStyle/>
          <a:p>
            <a:pPr algn="just">
              <a:lnSpc>
                <a:spcPct val="150000"/>
              </a:lnSpc>
              <a:spcBef>
                <a:spcPts val="0"/>
              </a:spcBef>
              <a:buClr>
                <a:schemeClr val="accent4">
                  <a:lumMod val="50000"/>
                </a:schemeClr>
              </a:buClr>
              <a:defRPr/>
            </a:pPr>
            <a:r>
              <a:rPr lang="hr-HR" sz="1800" noProof="0" dirty="0">
                <a:solidFill>
                  <a:srgbClr val="002060"/>
                </a:solidFill>
              </a:rPr>
              <a:t>Leasing;</a:t>
            </a:r>
          </a:p>
          <a:p>
            <a:pPr algn="just">
              <a:lnSpc>
                <a:spcPct val="150000"/>
              </a:lnSpc>
              <a:spcBef>
                <a:spcPts val="0"/>
              </a:spcBef>
              <a:buClr>
                <a:schemeClr val="accent4">
                  <a:lumMod val="50000"/>
                </a:schemeClr>
              </a:buClr>
              <a:defRPr/>
            </a:pPr>
            <a:r>
              <a:rPr lang="hr-HR" sz="1800" noProof="0" dirty="0">
                <a:solidFill>
                  <a:srgbClr val="002060"/>
                </a:solidFill>
              </a:rPr>
              <a:t>Trošak povezan s ulaganjem u stambeni sektor;</a:t>
            </a:r>
          </a:p>
          <a:p>
            <a:pPr algn="just">
              <a:lnSpc>
                <a:spcPct val="150000"/>
              </a:lnSpc>
              <a:spcBef>
                <a:spcPts val="0"/>
              </a:spcBef>
              <a:buClr>
                <a:schemeClr val="accent4">
                  <a:lumMod val="50000"/>
                </a:schemeClr>
              </a:buClr>
              <a:defRPr/>
            </a:pPr>
            <a:r>
              <a:rPr lang="hr-HR" sz="1800" noProof="0" dirty="0">
                <a:solidFill>
                  <a:srgbClr val="002060"/>
                </a:solidFill>
              </a:rPr>
              <a:t>Trošak povezan s proizvodnjom, preradom i stavljanjem na tržište duhana i duhanskih proizvoda;</a:t>
            </a:r>
          </a:p>
          <a:p>
            <a:pPr algn="just">
              <a:lnSpc>
                <a:spcPct val="150000"/>
              </a:lnSpc>
              <a:spcBef>
                <a:spcPts val="0"/>
              </a:spcBef>
              <a:buClr>
                <a:schemeClr val="accent4">
                  <a:lumMod val="50000"/>
                </a:schemeClr>
              </a:buClr>
              <a:defRPr/>
            </a:pPr>
            <a:r>
              <a:rPr lang="hr-HR" sz="1800" noProof="0" dirty="0">
                <a:solidFill>
                  <a:srgbClr val="002060"/>
                </a:solidFill>
              </a:rPr>
              <a:t>Troškovi povezani s računovodstvenim uslugama i uslugama revizije u okviru operacije, koje nabavlja korisnik, osim ako iste nisu obavezne u okviru ovog poziva;</a:t>
            </a:r>
          </a:p>
          <a:p>
            <a:pPr algn="just">
              <a:lnSpc>
                <a:spcPct val="150000"/>
              </a:lnSpc>
              <a:spcBef>
                <a:spcPts val="0"/>
              </a:spcBef>
              <a:buClr>
                <a:schemeClr val="accent4">
                  <a:lumMod val="50000"/>
                </a:schemeClr>
              </a:buClr>
              <a:defRPr/>
            </a:pPr>
            <a:r>
              <a:rPr lang="hr-HR" sz="1800" noProof="0" dirty="0">
                <a:solidFill>
                  <a:srgbClr val="002060"/>
                </a:solidFill>
              </a:rPr>
              <a:t>Trošak jamstva koje izdaje banka ili druga financijska institucija;</a:t>
            </a:r>
          </a:p>
          <a:p>
            <a:pPr algn="just">
              <a:lnSpc>
                <a:spcPct val="150000"/>
              </a:lnSpc>
              <a:spcBef>
                <a:spcPts val="0"/>
              </a:spcBef>
              <a:buClr>
                <a:schemeClr val="accent4">
                  <a:lumMod val="50000"/>
                </a:schemeClr>
              </a:buClr>
              <a:defRPr/>
            </a:pPr>
            <a:r>
              <a:rPr lang="hr-HR" sz="1800" noProof="0" dirty="0">
                <a:solidFill>
                  <a:srgbClr val="002060"/>
                </a:solidFill>
              </a:rPr>
              <a:t>Svi ostali troškovi koji nisu navedeni kao prihvatljivi.</a:t>
            </a:r>
          </a:p>
          <a:p>
            <a:pPr>
              <a:lnSpc>
                <a:spcPct val="90000"/>
              </a:lnSpc>
            </a:pPr>
            <a:endParaRPr lang="hr-HR" sz="1900" noProof="0" dirty="0">
              <a:latin typeface="Century Gothic" panose="020B0502020202020204" pitchFamily="34" charset="0"/>
            </a:endParaRPr>
          </a:p>
        </p:txBody>
      </p:sp>
      <p:sp>
        <p:nvSpPr>
          <p:cNvPr id="7" name="Multiplication Sign 6">
            <a:extLst>
              <a:ext uri="{FF2B5EF4-FFF2-40B4-BE49-F238E27FC236}">
                <a16:creationId xmlns:a16="http://schemas.microsoft.com/office/drawing/2014/main" id="{D1B9F417-A7AB-12B8-8251-546D2C9CDD3C}"/>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84931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5C4534-F84C-05B4-BEE2-0D1378F1C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A837A-E307-9315-DBEA-FA879461EECE}"/>
              </a:ext>
            </a:extLst>
          </p:cNvPr>
          <p:cNvSpPr>
            <a:spLocks noGrp="1"/>
          </p:cNvSpPr>
          <p:nvPr>
            <p:ph type="title"/>
          </p:nvPr>
        </p:nvSpPr>
        <p:spPr>
          <a:xfrm>
            <a:off x="420061" y="0"/>
            <a:ext cx="11351878" cy="517236"/>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hr-HR" sz="3200" noProof="0">
                <a:solidFill>
                  <a:srgbClr val="002060"/>
                </a:solidFill>
                <a:latin typeface="+mn-lt"/>
                <a:cs typeface="Arial" panose="020B0604020202020204" pitchFamily="34" charset="0"/>
              </a:rPr>
              <a:t>Zatvaranje financijske konstrukcije</a:t>
            </a:r>
            <a:endParaRPr lang="hr-HR" sz="3200" noProof="0">
              <a:solidFill>
                <a:srgbClr val="002060"/>
              </a:solidFill>
              <a:latin typeface="+mn-lt"/>
            </a:endParaRPr>
          </a:p>
        </p:txBody>
      </p:sp>
      <p:graphicFrame>
        <p:nvGraphicFramePr>
          <p:cNvPr id="11" name="Diagram 10">
            <a:extLst>
              <a:ext uri="{FF2B5EF4-FFF2-40B4-BE49-F238E27FC236}">
                <a16:creationId xmlns:a16="http://schemas.microsoft.com/office/drawing/2014/main" id="{CDD24073-3F1C-8BDB-4FED-746C59A9926C}"/>
              </a:ext>
            </a:extLst>
          </p:cNvPr>
          <p:cNvGraphicFramePr/>
          <p:nvPr>
            <p:extLst>
              <p:ext uri="{D42A27DB-BD31-4B8C-83A1-F6EECF244321}">
                <p14:modId xmlns:p14="http://schemas.microsoft.com/office/powerpoint/2010/main" val="1200022616"/>
              </p:ext>
            </p:extLst>
          </p:nvPr>
        </p:nvGraphicFramePr>
        <p:xfrm>
          <a:off x="950068" y="3517324"/>
          <a:ext cx="10291864" cy="3052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AB2E925-41B7-6007-340A-11E173CE8013}"/>
              </a:ext>
            </a:extLst>
          </p:cNvPr>
          <p:cNvSpPr txBox="1"/>
          <p:nvPr/>
        </p:nvSpPr>
        <p:spPr>
          <a:xfrm>
            <a:off x="420061" y="753908"/>
            <a:ext cx="11428228"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hr-HR" noProof="0" dirty="0"/>
              <a:t>Prijavitelj se obvezuje iz vlastitih sredstava ili vanjskim financiranjem (svime što ne predstavlja sredstva iz europskih strukturnih i investicijskih fondova ili drugih europskih, nacionalnih ili javnih izvora) osigurati:</a:t>
            </a:r>
          </a:p>
          <a:p>
            <a:pPr algn="just"/>
            <a:endParaRPr lang="hr-HR" noProof="0" dirty="0"/>
          </a:p>
          <a:p>
            <a:pPr algn="just"/>
            <a:r>
              <a:rPr lang="hr-HR" noProof="0" dirty="0"/>
              <a:t>• Sredstva za financiranje razlike između iznosa ukupnih prihvatljivih troškova projektnog prijedloga i iznosa bespovratnih sredstava iz EFRR-a dodijeljenih za financiranje prihvatljivih troškova u sklopu ovog Poziva;</a:t>
            </a:r>
          </a:p>
          <a:p>
            <a:pPr algn="just"/>
            <a:r>
              <a:rPr lang="hr-HR" noProof="0" dirty="0"/>
              <a:t>• Sredstva za financiranje ukupnih neprihvatljivih troškova unutar projektnog prijedloga.</a:t>
            </a:r>
          </a:p>
          <a:p>
            <a:endParaRPr lang="en-US" dirty="0"/>
          </a:p>
        </p:txBody>
      </p:sp>
      <p:sp>
        <p:nvSpPr>
          <p:cNvPr id="10" name="TextBox 9">
            <a:extLst>
              <a:ext uri="{FF2B5EF4-FFF2-40B4-BE49-F238E27FC236}">
                <a16:creationId xmlns:a16="http://schemas.microsoft.com/office/drawing/2014/main" id="{4764BDE2-9F22-6EF5-FC57-9C058A9A3A74}"/>
              </a:ext>
            </a:extLst>
          </p:cNvPr>
          <p:cNvSpPr txBox="1"/>
          <p:nvPr/>
        </p:nvSpPr>
        <p:spPr>
          <a:xfrm>
            <a:off x="419761" y="2775333"/>
            <a:ext cx="11428228" cy="64632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just"/>
            <a:r>
              <a:rPr lang="hr-HR" noProof="0" dirty="0"/>
              <a:t>Prijavitelj mora dokazati zatvorenu financijsku konstrukciju projekta ili Ugovorom o kreditu ili vlastitim sredstvima na sljedeći način:</a:t>
            </a:r>
          </a:p>
        </p:txBody>
      </p:sp>
    </p:spTree>
    <p:extLst>
      <p:ext uri="{BB962C8B-B14F-4D97-AF65-F5344CB8AC3E}">
        <p14:creationId xmlns:p14="http://schemas.microsoft.com/office/powerpoint/2010/main" val="59657621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E27DBD-DCFD-8B23-936A-57AA888E3C33}"/>
              </a:ext>
            </a:extLst>
          </p:cNvPr>
          <p:cNvSpPr/>
          <p:nvPr/>
        </p:nvSpPr>
        <p:spPr>
          <a:xfrm>
            <a:off x="1141019" y="1063638"/>
            <a:ext cx="1577938" cy="817735"/>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lnSpc>
                <a:spcPct val="90000"/>
              </a:lnSpc>
            </a:pPr>
            <a:r>
              <a:rPr lang="en-GB" sz="1600" b="1">
                <a:solidFill>
                  <a:srgbClr val="FFFFFF"/>
                </a:solidFill>
                <a:latin typeface="Century Gothic" panose="020B0502020202020204" pitchFamily="34" charset="0"/>
              </a:rPr>
              <a:t>KADA</a:t>
            </a:r>
            <a:r>
              <a:rPr lang="en-GB" sz="1600">
                <a:solidFill>
                  <a:srgbClr val="FFFFFF"/>
                </a:solidFill>
                <a:latin typeface="Century Gothic" panose="020B0502020202020204" pitchFamily="34" charset="0"/>
              </a:rPr>
              <a:t>:</a:t>
            </a:r>
            <a:endParaRPr lang="en-US" sz="1600">
              <a:solidFill>
                <a:srgbClr val="FFFFFF"/>
              </a:solidFill>
              <a:latin typeface="Century Gothic" panose="020B0502020202020204" pitchFamily="34" charset="0"/>
            </a:endParaRPr>
          </a:p>
        </p:txBody>
      </p:sp>
      <p:sp>
        <p:nvSpPr>
          <p:cNvPr id="9" name="Rectangle 8">
            <a:extLst>
              <a:ext uri="{FF2B5EF4-FFF2-40B4-BE49-F238E27FC236}">
                <a16:creationId xmlns:a16="http://schemas.microsoft.com/office/drawing/2014/main" id="{02A52868-41D4-5C2C-44F0-CB91C4392B4A}"/>
              </a:ext>
            </a:extLst>
          </p:cNvPr>
          <p:cNvSpPr/>
          <p:nvPr/>
        </p:nvSpPr>
        <p:spPr>
          <a:xfrm>
            <a:off x="1141019" y="2138144"/>
            <a:ext cx="1577937" cy="97992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indent="0" algn="ctr">
              <a:lnSpc>
                <a:spcPct val="90000"/>
              </a:lnSpc>
              <a:buNone/>
            </a:pPr>
            <a:r>
              <a:rPr lang="en-GB" sz="1600" b="1">
                <a:solidFill>
                  <a:srgbClr val="FFFFFF"/>
                </a:solidFill>
                <a:latin typeface="Century Gothic" panose="020B0502020202020204" pitchFamily="34" charset="0"/>
              </a:rPr>
              <a:t>GDJE/KAKO</a:t>
            </a:r>
            <a:r>
              <a:rPr lang="en-GB" sz="1600">
                <a:solidFill>
                  <a:srgbClr val="FFFFFF"/>
                </a:solidFill>
                <a:latin typeface="Century Gothic" panose="020B0502020202020204" pitchFamily="34" charset="0"/>
              </a:rPr>
              <a:t>:</a:t>
            </a:r>
            <a:endParaRPr lang="en-GB" sz="1600" b="1">
              <a:solidFill>
                <a:srgbClr val="FFFFFF"/>
              </a:solidFill>
              <a:latin typeface="Century Gothic" panose="020B0502020202020204" pitchFamily="34" charset="0"/>
            </a:endParaRPr>
          </a:p>
        </p:txBody>
      </p:sp>
      <p:sp>
        <p:nvSpPr>
          <p:cNvPr id="10" name="Rectangle 9">
            <a:extLst>
              <a:ext uri="{FF2B5EF4-FFF2-40B4-BE49-F238E27FC236}">
                <a16:creationId xmlns:a16="http://schemas.microsoft.com/office/drawing/2014/main" id="{26935689-384C-B5AB-052F-473136E3D3CF}"/>
              </a:ext>
            </a:extLst>
          </p:cNvPr>
          <p:cNvSpPr/>
          <p:nvPr/>
        </p:nvSpPr>
        <p:spPr>
          <a:xfrm>
            <a:off x="1141020" y="3362089"/>
            <a:ext cx="1577938" cy="97992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a:latin typeface="Century Gothic" panose="020B0502020202020204" pitchFamily="34" charset="0"/>
              </a:rPr>
              <a:t>PITANJA I ODGOVORI:</a:t>
            </a:r>
            <a:endParaRPr lang="en-US" sz="1600">
              <a:latin typeface="Century Gothic" panose="020B0502020202020204" pitchFamily="34" charset="0"/>
            </a:endParaRPr>
          </a:p>
        </p:txBody>
      </p:sp>
      <p:sp>
        <p:nvSpPr>
          <p:cNvPr id="11" name="Arrow: Right 10">
            <a:extLst>
              <a:ext uri="{FF2B5EF4-FFF2-40B4-BE49-F238E27FC236}">
                <a16:creationId xmlns:a16="http://schemas.microsoft.com/office/drawing/2014/main" id="{25A7280A-5211-BB85-1A4A-7163705CADC0}"/>
              </a:ext>
            </a:extLst>
          </p:cNvPr>
          <p:cNvSpPr/>
          <p:nvPr/>
        </p:nvSpPr>
        <p:spPr>
          <a:xfrm>
            <a:off x="1141019" y="4558562"/>
            <a:ext cx="3121869" cy="676219"/>
          </a:xfrm>
          <a:prstGeom prst="rightArrow">
            <a:avLst>
              <a:gd name="adj1" fmla="val 55012"/>
              <a:gd name="adj2" fmla="val 97927"/>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ct val="90000"/>
              </a:lnSpc>
            </a:pPr>
            <a:r>
              <a:rPr lang="en-US" sz="1600" b="1">
                <a:solidFill>
                  <a:srgbClr val="FFFFFF"/>
                </a:solidFill>
                <a:latin typeface="Century Gothic" panose="020B0502020202020204" pitchFamily="34" charset="0"/>
              </a:rPr>
              <a:t>PITANJA</a:t>
            </a:r>
          </a:p>
        </p:txBody>
      </p:sp>
      <p:sp>
        <p:nvSpPr>
          <p:cNvPr id="13" name="Rectangle 12">
            <a:extLst>
              <a:ext uri="{FF2B5EF4-FFF2-40B4-BE49-F238E27FC236}">
                <a16:creationId xmlns:a16="http://schemas.microsoft.com/office/drawing/2014/main" id="{0CFABA75-56E6-41D9-CD49-169CC9321A7C}"/>
              </a:ext>
            </a:extLst>
          </p:cNvPr>
          <p:cNvSpPr/>
          <p:nvPr/>
        </p:nvSpPr>
        <p:spPr>
          <a:xfrm>
            <a:off x="4731811" y="4504441"/>
            <a:ext cx="6541476"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nSpc>
                <a:spcPct val="90000"/>
              </a:lnSpc>
            </a:pPr>
            <a:r>
              <a:rPr lang="en-GB" u="sng" dirty="0">
                <a:solidFill>
                  <a:srgbClr val="FFFFFF"/>
                </a:solidFill>
              </a:rPr>
              <a:t>integrator@mingo.hr </a:t>
            </a:r>
            <a:endParaRPr lang="en-US" dirty="0">
              <a:solidFill>
                <a:srgbClr val="FFFFFF"/>
              </a:solidFill>
            </a:endParaRPr>
          </a:p>
        </p:txBody>
      </p:sp>
      <p:sp>
        <p:nvSpPr>
          <p:cNvPr id="15" name="Arrow: Right 14">
            <a:extLst>
              <a:ext uri="{FF2B5EF4-FFF2-40B4-BE49-F238E27FC236}">
                <a16:creationId xmlns:a16="http://schemas.microsoft.com/office/drawing/2014/main" id="{1B241821-A0AC-3454-B1DB-7021BB1ED24F}"/>
              </a:ext>
            </a:extLst>
          </p:cNvPr>
          <p:cNvSpPr/>
          <p:nvPr/>
        </p:nvSpPr>
        <p:spPr>
          <a:xfrm>
            <a:off x="1141019" y="5291538"/>
            <a:ext cx="3258524" cy="659135"/>
          </a:xfrm>
          <a:prstGeom prst="rightArrow">
            <a:avLst>
              <a:gd name="adj1" fmla="val 50000"/>
              <a:gd name="adj2" fmla="val 939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a:t>ODGOVOR</a:t>
            </a:r>
            <a:r>
              <a:rPr lang="en-US"/>
              <a:t>I</a:t>
            </a:r>
          </a:p>
        </p:txBody>
      </p:sp>
      <p:sp>
        <p:nvSpPr>
          <p:cNvPr id="16" name="Rectangle 15">
            <a:extLst>
              <a:ext uri="{FF2B5EF4-FFF2-40B4-BE49-F238E27FC236}">
                <a16:creationId xmlns:a16="http://schemas.microsoft.com/office/drawing/2014/main" id="{83A8CD96-B6F3-7209-1EB6-AB1D5A2644BC}"/>
              </a:ext>
            </a:extLst>
          </p:cNvPr>
          <p:cNvSpPr/>
          <p:nvPr/>
        </p:nvSpPr>
        <p:spPr>
          <a:xfrm>
            <a:off x="4731811" y="5376535"/>
            <a:ext cx="6541475" cy="518760"/>
          </a:xfrm>
          <a:prstGeom prst="rect">
            <a:avLst/>
          </a:prstGeom>
          <a:solidFill>
            <a:schemeClr val="tx2">
              <a:lumMod val="25000"/>
              <a:lumOff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90000"/>
              </a:lnSpc>
            </a:pPr>
            <a:r>
              <a:rPr lang="pl-PL" dirty="0">
                <a:solidFill>
                  <a:srgbClr val="FFFFFF"/>
                </a:solidFill>
              </a:rPr>
              <a:t>https://eufondovi.gov.hr</a:t>
            </a:r>
            <a:r>
              <a:rPr lang="pl-PL" dirty="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BEF6CD7C-5AFF-12E4-5ADC-E5A12F14C527}"/>
              </a:ext>
            </a:extLst>
          </p:cNvPr>
          <p:cNvSpPr txBox="1"/>
          <p:nvPr/>
        </p:nvSpPr>
        <p:spPr>
          <a:xfrm>
            <a:off x="3443808" y="1171329"/>
            <a:ext cx="7829478"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hr-HR" sz="1800" b="0" noProof="0" dirty="0">
                <a:solidFill>
                  <a:schemeClr val="tx2"/>
                </a:solidFill>
              </a:rPr>
              <a:t>od 5. </a:t>
            </a:r>
            <a:r>
              <a:rPr lang="hr-HR" noProof="0" dirty="0">
                <a:solidFill>
                  <a:schemeClr val="tx2"/>
                </a:solidFill>
              </a:rPr>
              <a:t>svibnja</a:t>
            </a:r>
            <a:r>
              <a:rPr lang="hr-HR" sz="1800" b="0" noProof="0" dirty="0">
                <a:solidFill>
                  <a:schemeClr val="tx2"/>
                </a:solidFill>
              </a:rPr>
              <a:t> 202</a:t>
            </a:r>
            <a:r>
              <a:rPr lang="en-US" sz="1800" b="0" noProof="0" dirty="0">
                <a:solidFill>
                  <a:schemeClr val="tx2"/>
                </a:solidFill>
              </a:rPr>
              <a:t>6</a:t>
            </a:r>
            <a:r>
              <a:rPr lang="hr-HR" sz="1800" b="0" noProof="0" dirty="0">
                <a:solidFill>
                  <a:schemeClr val="tx2"/>
                </a:solidFill>
              </a:rPr>
              <a:t>. godine u 11:00 sati do iskorištenja raspoloživih sredstava za predmetni Poziv, a najkasnije do 31. prosinca 2026. godine, u 11:00 sati</a:t>
            </a:r>
            <a:endParaRPr lang="hr-HR" noProof="0" dirty="0">
              <a:solidFill>
                <a:schemeClr val="tx2"/>
              </a:solidFill>
            </a:endParaRPr>
          </a:p>
        </p:txBody>
      </p:sp>
      <p:sp>
        <p:nvSpPr>
          <p:cNvPr id="14" name="TextBox 13">
            <a:extLst>
              <a:ext uri="{FF2B5EF4-FFF2-40B4-BE49-F238E27FC236}">
                <a16:creationId xmlns:a16="http://schemas.microsoft.com/office/drawing/2014/main" id="{F407ADDF-391D-1DEE-113D-10E9D01671F1}"/>
              </a:ext>
            </a:extLst>
          </p:cNvPr>
          <p:cNvSpPr txBox="1"/>
          <p:nvPr/>
        </p:nvSpPr>
        <p:spPr>
          <a:xfrm>
            <a:off x="3455533" y="2214740"/>
            <a:ext cx="7817754"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hr-HR" sz="1800" noProof="0" dirty="0">
                <a:solidFill>
                  <a:schemeClr val="tx2"/>
                </a:solidFill>
              </a:rPr>
              <a:t>podnošenjem Prijavnog obrasca  (zajedno s ostalom traženom dokumentacijom) u elektroničkom formatu putem </a:t>
            </a:r>
            <a:r>
              <a:rPr lang="hr-HR" sz="1800" b="1" noProof="0" dirty="0">
                <a:solidFill>
                  <a:schemeClr val="tx2"/>
                </a:solidFill>
              </a:rPr>
              <a:t>portala </a:t>
            </a:r>
            <a:r>
              <a:rPr lang="hr-HR" sz="1800" b="1" noProof="0" dirty="0" err="1">
                <a:solidFill>
                  <a:schemeClr val="tx2"/>
                </a:solidFill>
              </a:rPr>
              <a:t>eKohezija</a:t>
            </a:r>
            <a:endParaRPr lang="hr-HR" noProof="0" dirty="0">
              <a:solidFill>
                <a:schemeClr val="tx2"/>
              </a:solidFill>
            </a:endParaRPr>
          </a:p>
        </p:txBody>
      </p:sp>
      <p:sp>
        <p:nvSpPr>
          <p:cNvPr id="18" name="TextBox 17">
            <a:extLst>
              <a:ext uri="{FF2B5EF4-FFF2-40B4-BE49-F238E27FC236}">
                <a16:creationId xmlns:a16="http://schemas.microsoft.com/office/drawing/2014/main" id="{B164ECBD-1DA3-728E-846F-72F1184B089E}"/>
              </a:ext>
            </a:extLst>
          </p:cNvPr>
          <p:cNvSpPr txBox="1"/>
          <p:nvPr/>
        </p:nvSpPr>
        <p:spPr>
          <a:xfrm>
            <a:off x="3455534" y="3501376"/>
            <a:ext cx="7817754"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hr-HR" noProof="0" dirty="0">
                <a:solidFill>
                  <a:schemeClr val="tx2"/>
                </a:solidFill>
              </a:rPr>
              <a:t>od trenutka objave poziva, a najkasnije 14 dana prije isteka roka za podnošenje projektnih prijedloga</a:t>
            </a:r>
          </a:p>
        </p:txBody>
      </p:sp>
      <p:sp>
        <p:nvSpPr>
          <p:cNvPr id="17" name="Title 1">
            <a:extLst>
              <a:ext uri="{FF2B5EF4-FFF2-40B4-BE49-F238E27FC236}">
                <a16:creationId xmlns:a16="http://schemas.microsoft.com/office/drawing/2014/main" id="{EA656921-A003-FE87-92CC-E7F318865313}"/>
              </a:ext>
            </a:extLst>
          </p:cNvPr>
          <p:cNvSpPr txBox="1">
            <a:spLocks/>
          </p:cNvSpPr>
          <p:nvPr/>
        </p:nvSpPr>
        <p:spPr>
          <a:xfrm>
            <a:off x="838200" y="156863"/>
            <a:ext cx="10515600" cy="605843"/>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900" noProof="0" dirty="0">
                <a:solidFill>
                  <a:srgbClr val="002060"/>
                </a:solidFill>
                <a:cs typeface="Arial" panose="020B0604020202020204" pitchFamily="34" charset="0"/>
              </a:rPr>
              <a:t>Podnošenje projektnog  prijedloga</a:t>
            </a:r>
          </a:p>
        </p:txBody>
      </p:sp>
    </p:spTree>
    <p:extLst>
      <p:ext uri="{BB962C8B-B14F-4D97-AF65-F5344CB8AC3E}">
        <p14:creationId xmlns:p14="http://schemas.microsoft.com/office/powerpoint/2010/main" val="413054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7C5D-1E3D-5ADE-09A7-8E46E6E811C7}"/>
              </a:ext>
            </a:extLst>
          </p:cNvPr>
          <p:cNvSpPr>
            <a:spLocks noGrp="1"/>
          </p:cNvSpPr>
          <p:nvPr>
            <p:ph type="title"/>
          </p:nvPr>
        </p:nvSpPr>
        <p:spPr>
          <a:xfrm>
            <a:off x="219390" y="813581"/>
            <a:ext cx="2305274" cy="4471536"/>
          </a:xfrm>
          <a:prstGeom prst="flowChartOnlineStorage">
            <a:avLst/>
          </a:prstGeom>
          <a:pattFill prst="pct5">
            <a:fgClr>
              <a:srgbClr val="66CCFF"/>
            </a:fgClr>
            <a:bgClr>
              <a:schemeClr val="bg1"/>
            </a:bgClr>
          </a:pattFill>
        </p:spPr>
        <p:style>
          <a:lnRef idx="2">
            <a:schemeClr val="accent3"/>
          </a:lnRef>
          <a:fillRef idx="1">
            <a:schemeClr val="lt1"/>
          </a:fillRef>
          <a:effectRef idx="0">
            <a:schemeClr val="accent3"/>
          </a:effectRef>
          <a:fontRef idx="minor">
            <a:schemeClr val="dk1"/>
          </a:fontRef>
        </p:style>
        <p:txBody>
          <a:bodyPr>
            <a:normAutofit/>
          </a:bodyPr>
          <a:lstStyle/>
          <a:p>
            <a:pPr algn="ctr"/>
            <a:r>
              <a:rPr lang="hr-HR" sz="2000" b="1" kern="1200" noProof="0" dirty="0">
                <a:solidFill>
                  <a:srgbClr val="002060"/>
                </a:solidFill>
                <a:latin typeface="+mn-lt"/>
              </a:rPr>
              <a:t>Izgled i sadržaj projektnog prijedloga </a:t>
            </a:r>
            <a:br>
              <a:rPr lang="hr-HR" sz="3300" kern="1200" noProof="0" dirty="0">
                <a:solidFill>
                  <a:srgbClr val="002060"/>
                </a:solidFill>
                <a:latin typeface="Century Gothic" panose="020B0502020202020204" pitchFamily="34" charset="0"/>
              </a:rPr>
            </a:br>
            <a:endParaRPr lang="hr-HR" sz="3300" noProof="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16B40F7A-F0D3-85E8-EDBD-AABE9A5D7677}"/>
              </a:ext>
            </a:extLst>
          </p:cNvPr>
          <p:cNvSpPr>
            <a:spLocks noGrp="1"/>
          </p:cNvSpPr>
          <p:nvPr>
            <p:ph idx="1"/>
          </p:nvPr>
        </p:nvSpPr>
        <p:spPr>
          <a:xfrm>
            <a:off x="2303112" y="51579"/>
            <a:ext cx="9669498" cy="6289259"/>
          </a:xfrm>
          <a:gradFill>
            <a:gsLst>
              <a:gs pos="0">
                <a:schemeClr val="accent3">
                  <a:lumMod val="110000"/>
                  <a:satMod val="105000"/>
                  <a:tint val="67000"/>
                </a:schemeClr>
              </a:gs>
              <a:gs pos="12000">
                <a:schemeClr val="tx2">
                  <a:lumMod val="10000"/>
                  <a:lumOff val="90000"/>
                </a:schemeClr>
              </a:gs>
              <a:gs pos="100000">
                <a:schemeClr val="accent3">
                  <a:lumMod val="105000"/>
                  <a:satMod val="109000"/>
                  <a:tint val="81000"/>
                </a:schemeClr>
              </a:gs>
            </a:gsLst>
            <a:lin ang="5400000" scaled="0"/>
          </a:gradFill>
        </p:spPr>
        <p:txBody>
          <a:bodyPr>
            <a:noAutofit/>
          </a:bodyPr>
          <a:lstStyle/>
          <a:p>
            <a:pPr marL="514350" indent="-514350">
              <a:spcBef>
                <a:spcPts val="600"/>
              </a:spcBef>
              <a:buFont typeface="+mj-lt"/>
              <a:buAutoNum type="arabicPeriod"/>
            </a:pPr>
            <a:r>
              <a:rPr lang="hr-HR" sz="1600" noProof="0" dirty="0">
                <a:solidFill>
                  <a:srgbClr val="002060"/>
                </a:solidFill>
              </a:rPr>
              <a:t>Prijavni obrazac</a:t>
            </a:r>
          </a:p>
          <a:p>
            <a:pPr marL="514350" indent="-514350">
              <a:spcBef>
                <a:spcPts val="600"/>
              </a:spcBef>
              <a:buFont typeface="+mj-lt"/>
              <a:buAutoNum type="arabicPeriod"/>
            </a:pPr>
            <a:r>
              <a:rPr lang="hr-HR" sz="1600" noProof="0" dirty="0">
                <a:solidFill>
                  <a:srgbClr val="002060"/>
                </a:solidFill>
              </a:rPr>
              <a:t>Izjava prijavitelja</a:t>
            </a:r>
          </a:p>
          <a:p>
            <a:pPr marL="514350" indent="-514350">
              <a:spcBef>
                <a:spcPts val="600"/>
              </a:spcBef>
              <a:buFont typeface="+mj-lt"/>
              <a:buAutoNum type="arabicPeriod"/>
            </a:pPr>
            <a:r>
              <a:rPr lang="hr-HR" sz="1600" noProof="0" dirty="0">
                <a:solidFill>
                  <a:srgbClr val="002060"/>
                </a:solidFill>
              </a:rPr>
              <a:t>Izjava partnera</a:t>
            </a:r>
          </a:p>
          <a:p>
            <a:pPr marL="514350" indent="-514350">
              <a:spcBef>
                <a:spcPts val="600"/>
              </a:spcBef>
              <a:buFont typeface="+mj-lt"/>
              <a:buAutoNum type="arabicPeriod"/>
            </a:pPr>
            <a:r>
              <a:rPr lang="hr-HR" sz="1600" noProof="0" dirty="0">
                <a:solidFill>
                  <a:srgbClr val="002060"/>
                </a:solidFill>
              </a:rPr>
              <a:t>Skupna izjava prijavitelja</a:t>
            </a:r>
          </a:p>
          <a:p>
            <a:pPr marL="514350" indent="-514350">
              <a:spcBef>
                <a:spcPts val="600"/>
              </a:spcBef>
              <a:buFont typeface="+mj-lt"/>
              <a:buAutoNum type="arabicPeriod"/>
            </a:pPr>
            <a:r>
              <a:rPr lang="hr-HR" sz="1600" noProof="0" dirty="0">
                <a:solidFill>
                  <a:srgbClr val="002060"/>
                </a:solidFill>
              </a:rPr>
              <a:t>Skupna izjava partnera</a:t>
            </a:r>
          </a:p>
          <a:p>
            <a:pPr marL="514350" indent="-514350">
              <a:spcBef>
                <a:spcPts val="600"/>
              </a:spcBef>
              <a:buFont typeface="+mj-lt"/>
              <a:buAutoNum type="arabicPeriod"/>
            </a:pPr>
            <a:r>
              <a:rPr lang="hr-HR" sz="1600" noProof="0" dirty="0">
                <a:solidFill>
                  <a:srgbClr val="002060"/>
                </a:solidFill>
              </a:rPr>
              <a:t>Dodatak prijavnom obrascu</a:t>
            </a:r>
          </a:p>
          <a:p>
            <a:pPr marL="514350" indent="-514350">
              <a:spcBef>
                <a:spcPts val="600"/>
              </a:spcBef>
              <a:buFont typeface="+mj-lt"/>
              <a:buAutoNum type="arabicPeriod"/>
            </a:pPr>
            <a:r>
              <a:rPr lang="hr-HR" sz="1600" noProof="0" dirty="0">
                <a:solidFill>
                  <a:srgbClr val="002060"/>
                </a:solidFill>
              </a:rPr>
              <a:t>Izjava o korištenim potporama prijavitelja</a:t>
            </a:r>
          </a:p>
          <a:p>
            <a:pPr marL="514350" indent="-514350">
              <a:spcBef>
                <a:spcPts val="600"/>
              </a:spcBef>
              <a:buFont typeface="+mj-lt"/>
              <a:buAutoNum type="arabicPeriod"/>
            </a:pPr>
            <a:r>
              <a:rPr lang="hr-HR" sz="1600" noProof="0" dirty="0">
                <a:solidFill>
                  <a:srgbClr val="002060"/>
                </a:solidFill>
              </a:rPr>
              <a:t>Izjava o korištenim potporama partnera</a:t>
            </a:r>
          </a:p>
          <a:p>
            <a:pPr marL="514350" indent="-514350">
              <a:spcBef>
                <a:spcPts val="600"/>
              </a:spcBef>
              <a:buFont typeface="+mj-lt"/>
              <a:buAutoNum type="arabicPeriod"/>
            </a:pPr>
            <a:r>
              <a:rPr lang="hr-HR" sz="1600" noProof="0" dirty="0">
                <a:solidFill>
                  <a:srgbClr val="002060"/>
                </a:solidFill>
              </a:rPr>
              <a:t>Konzorcijski ugovor</a:t>
            </a:r>
          </a:p>
          <a:p>
            <a:pPr marL="514350" indent="-514350">
              <a:spcBef>
                <a:spcPts val="600"/>
              </a:spcBef>
              <a:buFont typeface="+mj-lt"/>
              <a:buAutoNum type="arabicPeriod"/>
            </a:pPr>
            <a:r>
              <a:rPr lang="hr-HR" sz="1600" noProof="0" dirty="0">
                <a:solidFill>
                  <a:srgbClr val="002060"/>
                </a:solidFill>
              </a:rPr>
              <a:t>Financijska konstrukcija projekta</a:t>
            </a:r>
          </a:p>
          <a:p>
            <a:pPr marL="514350" indent="-514350">
              <a:spcBef>
                <a:spcPts val="600"/>
              </a:spcBef>
              <a:buFont typeface="+mj-lt"/>
              <a:buAutoNum type="arabicPeriod"/>
            </a:pPr>
            <a:r>
              <a:rPr lang="hr-HR" sz="1600" noProof="0" dirty="0">
                <a:solidFill>
                  <a:srgbClr val="002060"/>
                </a:solidFill>
              </a:rPr>
              <a:t>Dokumenti (akti) temeljem kojih se utvrđuje iznos bruto plaće troška osoblja</a:t>
            </a:r>
          </a:p>
          <a:p>
            <a:pPr marL="514350" indent="-514350">
              <a:spcBef>
                <a:spcPts val="600"/>
              </a:spcBef>
              <a:buFont typeface="+mj-lt"/>
              <a:buAutoNum type="arabicPeriod"/>
            </a:pPr>
            <a:r>
              <a:rPr lang="hr-HR" sz="1600" noProof="0" dirty="0">
                <a:solidFill>
                  <a:srgbClr val="002060"/>
                </a:solidFill>
              </a:rPr>
              <a:t>Popis osoblja zaposlenog na projektu za koje će se potraživati trošak plaća</a:t>
            </a:r>
          </a:p>
          <a:p>
            <a:pPr marL="514350" indent="-514350">
              <a:spcBef>
                <a:spcPts val="600"/>
              </a:spcBef>
              <a:buFont typeface="+mj-lt"/>
              <a:buAutoNum type="arabicPeriod"/>
            </a:pPr>
            <a:r>
              <a:rPr lang="hr-HR" sz="1600" noProof="0" dirty="0">
                <a:solidFill>
                  <a:srgbClr val="002060"/>
                </a:solidFill>
              </a:rPr>
              <a:t>Godišnje financijsko izvješće (GFI-POD), Konsolidirano financijsko izvješće za povezana društva</a:t>
            </a:r>
          </a:p>
          <a:p>
            <a:pPr marL="514350" indent="-514350">
              <a:spcBef>
                <a:spcPts val="600"/>
              </a:spcBef>
              <a:buFont typeface="+mj-lt"/>
              <a:buAutoNum type="arabicPeriod"/>
            </a:pPr>
            <a:r>
              <a:rPr lang="hr-HR" sz="1600" noProof="0" dirty="0">
                <a:solidFill>
                  <a:srgbClr val="002060"/>
                </a:solidFill>
              </a:rPr>
              <a:t>Obrazac DOH za poduzetnike </a:t>
            </a:r>
          </a:p>
          <a:p>
            <a:pPr marL="514350" indent="-514350" algn="just">
              <a:spcBef>
                <a:spcPts val="600"/>
              </a:spcBef>
              <a:buFont typeface="+mj-lt"/>
              <a:buAutoNum type="arabicPeriod"/>
            </a:pPr>
            <a:r>
              <a:rPr lang="hr-HR" sz="1600" noProof="0" dirty="0">
                <a:solidFill>
                  <a:srgbClr val="002060"/>
                </a:solidFill>
              </a:rPr>
              <a:t>Dokazi u sklopu prijavnog obrasca (Izvod iz sudskog, obrtnog ili drugog odgovarajućeg registra, dokaz o stvarnim vlasnicima prijavitelja, odnosno partnera ako prijavitelj/partner nema sjedište/ podružnicu u RH)</a:t>
            </a:r>
          </a:p>
          <a:p>
            <a:pPr marL="514350" indent="-514350">
              <a:spcBef>
                <a:spcPts val="600"/>
              </a:spcBef>
              <a:buFont typeface="+mj-lt"/>
              <a:buAutoNum type="arabicPeriod"/>
            </a:pPr>
            <a:r>
              <a:rPr lang="hr-HR" sz="1600" noProof="0" dirty="0">
                <a:solidFill>
                  <a:srgbClr val="002060"/>
                </a:solidFill>
              </a:rPr>
              <a:t>Dokaz o popisu opreme koja se amortizira </a:t>
            </a:r>
          </a:p>
          <a:p>
            <a:pPr marL="514350" indent="-514350">
              <a:spcBef>
                <a:spcPts val="600"/>
              </a:spcBef>
              <a:buFont typeface="+mj-lt"/>
              <a:buAutoNum type="arabicPeriod"/>
            </a:pPr>
            <a:r>
              <a:rPr lang="hr-HR" sz="1600" noProof="0" dirty="0">
                <a:solidFill>
                  <a:srgbClr val="002060"/>
                </a:solidFill>
              </a:rPr>
              <a:t>Izjava prijavitelja/partnera  o mogućnosti povrata PDV-a </a:t>
            </a:r>
          </a:p>
          <a:p>
            <a:pPr marL="514350" indent="-514350">
              <a:spcBef>
                <a:spcPts val="600"/>
              </a:spcBef>
              <a:buFont typeface="+mj-lt"/>
              <a:buAutoNum type="arabicPeriod"/>
            </a:pPr>
            <a:r>
              <a:rPr lang="hr-HR" sz="1600" noProof="0" dirty="0">
                <a:solidFill>
                  <a:srgbClr val="002060"/>
                </a:solidFill>
              </a:rPr>
              <a:t>Dokaz razine tehnološke spremnosti proizvoda</a:t>
            </a:r>
          </a:p>
          <a:p>
            <a:pPr marL="514350" indent="-514350">
              <a:spcBef>
                <a:spcPts val="600"/>
              </a:spcBef>
              <a:buFont typeface="+mj-lt"/>
              <a:buAutoNum type="arabicPeriod"/>
            </a:pPr>
            <a:r>
              <a:rPr lang="hr-HR" sz="1600" noProof="0" dirty="0">
                <a:solidFill>
                  <a:srgbClr val="002060"/>
                </a:solidFill>
              </a:rPr>
              <a:t>Početna anketa - ispunjava se isključivo na poveznici – </a:t>
            </a:r>
            <a:r>
              <a:rPr lang="hr-HR" sz="1600" b="1" noProof="0" dirty="0">
                <a:solidFill>
                  <a:srgbClr val="002060"/>
                </a:solidFill>
              </a:rPr>
              <a:t>ispunjavaju prijavitelji i partneri</a:t>
            </a:r>
          </a:p>
          <a:p>
            <a:pPr marL="514350" indent="-514350">
              <a:spcBef>
                <a:spcPts val="600"/>
              </a:spcBef>
              <a:buFont typeface="+mj-lt"/>
              <a:buAutoNum type="arabicPeriod"/>
            </a:pPr>
            <a:endParaRPr lang="hr-HR" sz="1600" noProof="0" dirty="0">
              <a:solidFill>
                <a:srgbClr val="002060"/>
              </a:solidFill>
            </a:endParaRPr>
          </a:p>
          <a:p>
            <a:pPr marL="57150" indent="0">
              <a:lnSpc>
                <a:spcPct val="100000"/>
              </a:lnSpc>
              <a:spcBef>
                <a:spcPts val="600"/>
              </a:spcBef>
              <a:buClr>
                <a:schemeClr val="accent4">
                  <a:lumMod val="50000"/>
                </a:schemeClr>
              </a:buClr>
              <a:buNone/>
            </a:pPr>
            <a:endParaRPr lang="hr-HR" sz="1600" noProof="0" dirty="0">
              <a:solidFill>
                <a:schemeClr val="tx2">
                  <a:lumMod val="90000"/>
                  <a:lumOff val="10000"/>
                </a:schemeClr>
              </a:solidFill>
            </a:endParaRPr>
          </a:p>
        </p:txBody>
      </p:sp>
    </p:spTree>
    <p:extLst>
      <p:ext uri="{BB962C8B-B14F-4D97-AF65-F5344CB8AC3E}">
        <p14:creationId xmlns:p14="http://schemas.microsoft.com/office/powerpoint/2010/main" val="353384192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D56E-9794-13A0-76B8-F7597239EB7A}"/>
              </a:ext>
            </a:extLst>
          </p:cNvPr>
          <p:cNvSpPr>
            <a:spLocks noGrp="1"/>
          </p:cNvSpPr>
          <p:nvPr>
            <p:ph type="title"/>
          </p:nvPr>
        </p:nvSpPr>
        <p:spPr>
          <a:xfrm>
            <a:off x="515815" y="124473"/>
            <a:ext cx="11075821" cy="688327"/>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br>
              <a:rPr lang="hr-HR" sz="3200" kern="1200" noProof="0" dirty="0">
                <a:solidFill>
                  <a:srgbClr val="002060"/>
                </a:solidFill>
                <a:latin typeface="+mn-lt"/>
              </a:rPr>
            </a:br>
            <a:r>
              <a:rPr lang="hr-HR" sz="3200" kern="1200" noProof="0" dirty="0">
                <a:solidFill>
                  <a:srgbClr val="002060"/>
                </a:solidFill>
                <a:latin typeface="+mn-lt"/>
              </a:rPr>
              <a:t>Postupak dodjele</a:t>
            </a:r>
            <a:br>
              <a:rPr lang="hr-HR" sz="3200" kern="1200" noProof="0" dirty="0">
                <a:solidFill>
                  <a:srgbClr val="002060"/>
                </a:solidFill>
                <a:latin typeface="Century Gothic" panose="020B0502020202020204" pitchFamily="34" charset="0"/>
              </a:rPr>
            </a:br>
            <a:endParaRPr lang="hr-HR" sz="3200" noProof="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809E089-A4DA-22DA-30AD-63CC14389823}"/>
              </a:ext>
            </a:extLst>
          </p:cNvPr>
          <p:cNvSpPr>
            <a:spLocks noGrp="1"/>
          </p:cNvSpPr>
          <p:nvPr>
            <p:ph idx="1"/>
          </p:nvPr>
        </p:nvSpPr>
        <p:spPr>
          <a:xfrm>
            <a:off x="515815" y="984456"/>
            <a:ext cx="11001441" cy="5263944"/>
          </a:xfrm>
          <a:gradFill>
            <a:gsLst>
              <a:gs pos="100000">
                <a:schemeClr val="tx2">
                  <a:lumMod val="10000"/>
                  <a:lumOff val="90000"/>
                </a:schemeClr>
              </a:gs>
              <a:gs pos="0">
                <a:schemeClr val="accent1">
                  <a:tint val="44500"/>
                  <a:satMod val="160000"/>
                </a:schemeClr>
              </a:gs>
              <a:gs pos="100000">
                <a:schemeClr val="accent1">
                  <a:tint val="23500"/>
                  <a:satMod val="160000"/>
                </a:schemeClr>
              </a:gs>
            </a:gsLst>
            <a:path path="circle">
              <a:fillToRect l="100000" b="100000"/>
            </a:path>
          </a:gradFill>
          <a:ln>
            <a:noFill/>
          </a:ln>
        </p:spPr>
        <p:style>
          <a:lnRef idx="0">
            <a:scrgbClr r="0" g="0" b="0"/>
          </a:lnRef>
          <a:fillRef idx="0">
            <a:scrgbClr r="0" g="0" b="0"/>
          </a:fillRef>
          <a:effectRef idx="0">
            <a:scrgbClr r="0" g="0" b="0"/>
          </a:effectRef>
          <a:fontRef idx="minor">
            <a:schemeClr val="accent1"/>
          </a:fontRef>
        </p:style>
        <p:txBody>
          <a:bodyPr>
            <a:noAutofit/>
          </a:bodyPr>
          <a:lstStyle/>
          <a:p>
            <a:pPr marL="0" indent="0" algn="just">
              <a:spcBef>
                <a:spcPts val="0"/>
              </a:spcBef>
              <a:buClr>
                <a:schemeClr val="accent4">
                  <a:lumMod val="50000"/>
                </a:schemeClr>
              </a:buClr>
              <a:buNone/>
            </a:pPr>
            <a:r>
              <a:rPr lang="hr-HR" sz="2000" noProof="0" dirty="0">
                <a:solidFill>
                  <a:schemeClr val="tx2">
                    <a:lumMod val="90000"/>
                    <a:lumOff val="10000"/>
                  </a:schemeClr>
                </a:solidFill>
                <a:ea typeface="Yu Mincho" panose="02020400000000000000" pitchFamily="18" charset="-128"/>
                <a:cs typeface="Times New Roman" panose="02020603050405020304" pitchFamily="18" charset="0"/>
              </a:rPr>
              <a:t>Postupak dodjele provode PT1 (Ministarstvo gospodarstva).</a:t>
            </a:r>
          </a:p>
          <a:p>
            <a:pPr marL="0" indent="0" algn="just">
              <a:spcBef>
                <a:spcPts val="0"/>
              </a:spcBef>
              <a:buClr>
                <a:schemeClr val="accent4">
                  <a:lumMod val="50000"/>
                </a:schemeClr>
              </a:buClr>
              <a:buNone/>
            </a:pPr>
            <a:endParaRPr lang="hr-HR" sz="20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hr-HR" sz="2000" noProof="0" dirty="0">
                <a:solidFill>
                  <a:schemeClr val="tx2">
                    <a:lumMod val="90000"/>
                    <a:lumOff val="10000"/>
                  </a:schemeClr>
                </a:solidFill>
                <a:ea typeface="Yu Mincho" panose="02020400000000000000" pitchFamily="18" charset="-128"/>
                <a:cs typeface="Times New Roman" panose="02020603050405020304" pitchFamily="18" charset="0"/>
              </a:rPr>
              <a:t>Postupak dodjele traje najduže 120 dana od dana zaprimanja pojedinog projektnog prijedloga.</a:t>
            </a:r>
          </a:p>
          <a:p>
            <a:pPr marL="0" indent="0" algn="just">
              <a:spcBef>
                <a:spcPts val="0"/>
              </a:spcBef>
              <a:buClr>
                <a:schemeClr val="accent4">
                  <a:lumMod val="50000"/>
                </a:schemeClr>
              </a:buClr>
              <a:buNone/>
            </a:pPr>
            <a:endParaRPr lang="hr-HR" sz="20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hr-HR" sz="2000" noProof="0" dirty="0">
                <a:solidFill>
                  <a:schemeClr val="tx2">
                    <a:lumMod val="90000"/>
                    <a:lumOff val="10000"/>
                  </a:schemeClr>
                </a:solidFill>
                <a:ea typeface="Yu Mincho" panose="02020400000000000000" pitchFamily="18" charset="-128"/>
                <a:cs typeface="Times New Roman" panose="02020603050405020304" pitchFamily="18" charset="0"/>
              </a:rPr>
              <a:t>Provjerama u okviru postupka dodjele utvrđuje se usklađenost projektnog prijedloga s kriterijima koji su utvrđeni u Pozivu, na način kako je to definirano u Pozivu.</a:t>
            </a:r>
          </a:p>
          <a:p>
            <a:pPr marL="0" indent="0" algn="just">
              <a:spcBef>
                <a:spcPts val="0"/>
              </a:spcBef>
              <a:buClr>
                <a:schemeClr val="accent4">
                  <a:lumMod val="50000"/>
                </a:schemeClr>
              </a:buClr>
              <a:buNone/>
            </a:pPr>
            <a:endParaRPr lang="hr-HR" sz="20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hr-HR" sz="2000" noProof="0" dirty="0">
                <a:solidFill>
                  <a:schemeClr val="tx2">
                    <a:lumMod val="90000"/>
                    <a:lumOff val="10000"/>
                  </a:schemeClr>
                </a:solidFill>
                <a:ea typeface="Yu Mincho" panose="02020400000000000000" pitchFamily="18" charset="-128"/>
                <a:cs typeface="Times New Roman" panose="02020603050405020304" pitchFamily="18" charset="0"/>
              </a:rPr>
              <a:t>Postupak se sastoji od sljedećih faza postupka dodjele:</a:t>
            </a:r>
          </a:p>
          <a:p>
            <a:pPr marL="0" indent="0" algn="just">
              <a:spcBef>
                <a:spcPts val="0"/>
              </a:spcBef>
              <a:buClr>
                <a:schemeClr val="accent4">
                  <a:lumMod val="50000"/>
                </a:schemeClr>
              </a:buClr>
              <a:buNone/>
            </a:pPr>
            <a:endParaRPr lang="hr-HR" sz="20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hr-HR" sz="2000" b="1" noProof="0" dirty="0">
                <a:solidFill>
                  <a:schemeClr val="tx2">
                    <a:lumMod val="90000"/>
                    <a:lumOff val="10000"/>
                  </a:schemeClr>
                </a:solidFill>
                <a:ea typeface="Yu Mincho" panose="02020400000000000000" pitchFamily="18" charset="-128"/>
                <a:cs typeface="Times New Roman" panose="02020603050405020304" pitchFamily="18" charset="0"/>
              </a:rPr>
              <a:t>Faza 1. Administrativna provjera, provjera prihvatljivosti prijavitelja, partnera, projekta, aktivnosti i troškova te ocjena kvalitete. </a:t>
            </a:r>
          </a:p>
          <a:p>
            <a:pPr marL="0" indent="0" algn="just">
              <a:spcBef>
                <a:spcPts val="0"/>
              </a:spcBef>
              <a:buClr>
                <a:schemeClr val="accent4">
                  <a:lumMod val="50000"/>
                </a:schemeClr>
              </a:buClr>
              <a:buNone/>
            </a:pPr>
            <a:r>
              <a:rPr lang="hr-HR" sz="2000" b="1" noProof="0" dirty="0">
                <a:solidFill>
                  <a:schemeClr val="tx2">
                    <a:lumMod val="90000"/>
                    <a:lumOff val="10000"/>
                  </a:schemeClr>
                </a:solidFill>
                <a:ea typeface="Yu Mincho" panose="02020400000000000000" pitchFamily="18" charset="-128"/>
                <a:cs typeface="Times New Roman" panose="02020603050405020304" pitchFamily="18" charset="0"/>
              </a:rPr>
              <a:t>Faza 2. Donošenje Odluke o financiranju.</a:t>
            </a:r>
          </a:p>
          <a:p>
            <a:pPr marL="0" indent="0" algn="just">
              <a:spcBef>
                <a:spcPts val="0"/>
              </a:spcBef>
              <a:buClr>
                <a:schemeClr val="accent4">
                  <a:lumMod val="50000"/>
                </a:schemeClr>
              </a:buClr>
              <a:buNone/>
            </a:pPr>
            <a:endParaRPr lang="hr-HR" sz="20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hr-HR" sz="2000" noProof="0" dirty="0">
                <a:solidFill>
                  <a:schemeClr val="tx2">
                    <a:lumMod val="90000"/>
                    <a:lumOff val="10000"/>
                  </a:schemeClr>
                </a:solidFill>
                <a:ea typeface="Yu Mincho" panose="02020400000000000000" pitchFamily="18" charset="-128"/>
                <a:cs typeface="Times New Roman" panose="02020603050405020304" pitchFamily="18" charset="0"/>
              </a:rPr>
              <a:t>Postupak dodjele provodi se u skladu sa Pravilom III. Dodjela bespovratnih sredstava u okviru Pravila za provedbu programa iz područja  konkurentnost i kohezija za financijsko razdoblje 2021. - 2027.</a:t>
            </a:r>
          </a:p>
          <a:p>
            <a:pPr marL="0" indent="0" algn="just">
              <a:spcBef>
                <a:spcPts val="0"/>
              </a:spcBef>
              <a:buClr>
                <a:schemeClr val="accent4">
                  <a:lumMod val="50000"/>
                </a:schemeClr>
              </a:buClr>
              <a:buNone/>
            </a:pPr>
            <a:endParaRPr lang="hr-HR" sz="20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hr-HR" sz="2000" noProof="0" dirty="0">
              <a:solidFill>
                <a:schemeClr val="tx2">
                  <a:lumMod val="90000"/>
                  <a:lumOff val="10000"/>
                </a:schemeClr>
              </a:solidFill>
              <a:ea typeface="Yu Mincho" panose="02020400000000000000" pitchFamily="18" charset="-128"/>
              <a:cs typeface="Times New Roman" panose="02020603050405020304" pitchFamily="18" charset="0"/>
            </a:endParaRPr>
          </a:p>
          <a:p>
            <a:pPr>
              <a:spcBef>
                <a:spcPts val="0"/>
              </a:spcBef>
              <a:buClr>
                <a:schemeClr val="accent4">
                  <a:lumMod val="50000"/>
                </a:schemeClr>
              </a:buClr>
            </a:pPr>
            <a:endParaRPr lang="hr-HR" sz="2000" noProof="0" dirty="0">
              <a:effectLst/>
              <a:latin typeface="Century Gothic" panose="020B0502020202020204" pitchFamily="34" charset="0"/>
              <a:ea typeface="Yu Mincho" panose="02020400000000000000" pitchFamily="18" charset="-128"/>
              <a:cs typeface="Arial" panose="020B0604020202020204" pitchFamily="34" charset="0"/>
            </a:endParaRPr>
          </a:p>
          <a:p>
            <a:pPr marL="0" indent="0">
              <a:spcBef>
                <a:spcPts val="0"/>
              </a:spcBef>
              <a:buNone/>
            </a:pPr>
            <a:endParaRPr lang="hr-HR" sz="2000" noProof="0" dirty="0">
              <a:latin typeface="Century Gothic" panose="020B0502020202020204" pitchFamily="34" charset="0"/>
            </a:endParaRPr>
          </a:p>
        </p:txBody>
      </p:sp>
    </p:spTree>
    <p:extLst>
      <p:ext uri="{BB962C8B-B14F-4D97-AF65-F5344CB8AC3E}">
        <p14:creationId xmlns:p14="http://schemas.microsoft.com/office/powerpoint/2010/main" val="280681717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EB155A-CA2F-B120-71C2-311D96BE8E93}"/>
              </a:ext>
            </a:extLst>
          </p:cNvPr>
          <p:cNvSpPr>
            <a:spLocks noGrp="1"/>
          </p:cNvSpPr>
          <p:nvPr>
            <p:ph type="title"/>
          </p:nvPr>
        </p:nvSpPr>
        <p:spPr>
          <a:xfrm>
            <a:off x="0" y="177555"/>
            <a:ext cx="10113819" cy="598300"/>
          </a:xfrm>
        </p:spPr>
        <p:style>
          <a:lnRef idx="1">
            <a:schemeClr val="accent3"/>
          </a:lnRef>
          <a:fillRef idx="2">
            <a:schemeClr val="accent3"/>
          </a:fillRef>
          <a:effectRef idx="1">
            <a:schemeClr val="accent3"/>
          </a:effectRef>
          <a:fontRef idx="minor">
            <a:schemeClr val="dk1"/>
          </a:fontRef>
        </p:style>
        <p:txBody>
          <a:bodyPr>
            <a:normAutofit/>
          </a:bodyPr>
          <a:lstStyle/>
          <a:p>
            <a:r>
              <a:rPr lang="hr-HR" sz="3200" dirty="0">
                <a:solidFill>
                  <a:srgbClr val="002060"/>
                </a:solidFill>
              </a:rPr>
              <a:t>Strateški i zakonodavni okvir</a:t>
            </a:r>
          </a:p>
        </p:txBody>
      </p:sp>
      <p:sp>
        <p:nvSpPr>
          <p:cNvPr id="3" name="Content Placeholder 2">
            <a:extLst>
              <a:ext uri="{FF2B5EF4-FFF2-40B4-BE49-F238E27FC236}">
                <a16:creationId xmlns:a16="http://schemas.microsoft.com/office/drawing/2014/main" id="{10155013-BE60-D6BD-C58A-6F3F596034D3}"/>
              </a:ext>
            </a:extLst>
          </p:cNvPr>
          <p:cNvSpPr>
            <a:spLocks noGrp="1"/>
          </p:cNvSpPr>
          <p:nvPr>
            <p:ph idx="1"/>
          </p:nvPr>
        </p:nvSpPr>
        <p:spPr>
          <a:xfrm>
            <a:off x="0" y="775855"/>
            <a:ext cx="9881978" cy="5420229"/>
          </a:xfrm>
          <a:pattFill prst="pct10">
            <a:fgClr>
              <a:srgbClr val="66CCFF"/>
            </a:fgClr>
            <a:bgClr>
              <a:schemeClr val="bg1"/>
            </a:bgClr>
          </a:pattFill>
        </p:spPr>
        <p:txBody>
          <a:bodyPr>
            <a:noAutofit/>
          </a:bodyPr>
          <a:lstStyle/>
          <a:p>
            <a:pPr>
              <a:lnSpc>
                <a:spcPct val="90000"/>
              </a:lnSpc>
            </a:pPr>
            <a:endParaRPr lang="hr-HR" sz="1400" dirty="0">
              <a:solidFill>
                <a:schemeClr val="tx2">
                  <a:lumMod val="90000"/>
                  <a:lumOff val="10000"/>
                </a:schemeClr>
              </a:solidFill>
            </a:endParaRP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sz="14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Program konkurentnost i kohezija 2021.-2027. </a:t>
            </a:r>
          </a:p>
          <a:p>
            <a:pPr marL="957263" lvl="2" indent="-285750" defTabSz="914400">
              <a:lnSpc>
                <a:spcPct val="90000"/>
              </a:lnSpc>
              <a:spcBef>
                <a:spcPts val="600"/>
              </a:spcBef>
              <a:spcAft>
                <a:spcPts val="1200"/>
              </a:spcAft>
              <a:buClrTx/>
              <a:buSzTx/>
              <a:buFont typeface="Arial" panose="020B0604020202020204" pitchFamily="34" charset="0"/>
              <a:buChar char="•"/>
              <a:defRPr/>
            </a:pPr>
            <a:r>
              <a:rPr kumimoji="0" lang="hr-HR" sz="14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Prioritet 1. Jačanje gospodarstva ulaganjem u istraživanje i inovacije, podupiranjem poslovne konkurentnosti, digitalizacije i razvojem vještina za pametnu specijalizaciju</a:t>
            </a:r>
          </a:p>
          <a:p>
            <a:pPr marL="957263" lvl="2" indent="-285750" defTabSz="914400">
              <a:lnSpc>
                <a:spcPct val="90000"/>
              </a:lnSpc>
              <a:spcBef>
                <a:spcPts val="600"/>
              </a:spcBef>
              <a:spcAft>
                <a:spcPts val="1200"/>
              </a:spcAft>
              <a:buClrTx/>
              <a:buSzTx/>
              <a:buFont typeface="Arial" panose="020B0604020202020204" pitchFamily="34" charset="0"/>
              <a:buChar char="•"/>
              <a:defRPr/>
            </a:pPr>
            <a:r>
              <a:rPr kumimoji="0" lang="hr-HR" sz="14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Specifični cilj RSO 1.3. Jačanje održivog rasta i konkurentnosti MSP-ova i otvaranje radnih mjesta u njima, među ostalim i kroz produktivna ulaganja</a:t>
            </a:r>
          </a:p>
          <a:p>
            <a:pPr marL="557213" lvl="1" indent="-285750">
              <a:spcBef>
                <a:spcPts val="600"/>
              </a:spcBef>
              <a:spcAft>
                <a:spcPts val="1200"/>
              </a:spcAft>
              <a:buFont typeface="Wingdings" panose="05000000000000000000" pitchFamily="2" charset="2"/>
              <a:buChar char="v"/>
              <a:defRPr/>
            </a:pPr>
            <a:r>
              <a:rPr lang="hr-HR" sz="1400" dirty="0">
                <a:solidFill>
                  <a:schemeClr val="tx2">
                    <a:lumMod val="90000"/>
                    <a:lumOff val="10000"/>
                  </a:schemeClr>
                </a:solidFill>
                <a:cs typeface="Times New Roman" panose="02020603050405020304" pitchFamily="18" charset="0"/>
              </a:rPr>
              <a:t>Uredba Komisije (EU) br. 651/2014 </a:t>
            </a:r>
            <a:r>
              <a:rPr lang="hr-HR" sz="1400" dirty="0" err="1">
                <a:solidFill>
                  <a:schemeClr val="tx2">
                    <a:lumMod val="90000"/>
                    <a:lumOff val="10000"/>
                  </a:schemeClr>
                </a:solidFill>
                <a:cs typeface="Times New Roman" panose="02020603050405020304" pitchFamily="18" charset="0"/>
              </a:rPr>
              <a:t>оd</a:t>
            </a:r>
            <a:r>
              <a:rPr lang="hr-HR" sz="1400" dirty="0">
                <a:solidFill>
                  <a:schemeClr val="tx2">
                    <a:lumMod val="90000"/>
                    <a:lumOff val="10000"/>
                  </a:schemeClr>
                </a:solidFill>
                <a:cs typeface="Times New Roman" panose="02020603050405020304" pitchFamily="18" charset="0"/>
              </a:rPr>
              <a:t> 17. lipnja 2014. o ocjenjivanju određenih kategorija potpora spojivima s unutarnjim tržištem u primjeni članaka 107. i 108. Ugovora, koju je zamijenila Uredba Komisije (EU) br. 2023/1315 (tzv. Uredba o općem skupnom izuzeću tj. GBER)</a:t>
            </a:r>
          </a:p>
          <a:p>
            <a:pPr marL="557213" lvl="1" indent="-285750">
              <a:spcBef>
                <a:spcPts val="600"/>
              </a:spcBef>
              <a:spcAft>
                <a:spcPts val="1200"/>
              </a:spcAft>
              <a:buFont typeface="Wingdings" panose="05000000000000000000" pitchFamily="2" charset="2"/>
              <a:buChar char="v"/>
              <a:defRPr/>
            </a:pPr>
            <a:r>
              <a:rPr lang="hr-HR" sz="1400" dirty="0">
                <a:solidFill>
                  <a:schemeClr val="tx2">
                    <a:lumMod val="90000"/>
                    <a:lumOff val="10000"/>
                  </a:schemeClr>
                </a:solidFill>
                <a:cs typeface="Times New Roman" panose="02020603050405020304" pitchFamily="18" charset="0"/>
              </a:rPr>
              <a:t>Uredba Komisije (EU) 2023/2831 </a:t>
            </a:r>
            <a:r>
              <a:rPr lang="hr-HR" sz="1400" dirty="0" err="1">
                <a:solidFill>
                  <a:schemeClr val="tx2">
                    <a:lumMod val="90000"/>
                    <a:lumOff val="10000"/>
                  </a:schemeClr>
                </a:solidFill>
                <a:cs typeface="Times New Roman" panose="02020603050405020304" pitchFamily="18" charset="0"/>
              </a:rPr>
              <a:t>оd</a:t>
            </a:r>
            <a:r>
              <a:rPr lang="hr-HR" sz="1400" dirty="0">
                <a:solidFill>
                  <a:schemeClr val="tx2">
                    <a:lumMod val="90000"/>
                    <a:lumOff val="10000"/>
                  </a:schemeClr>
                </a:solidFill>
                <a:cs typeface="Times New Roman" panose="02020603050405020304" pitchFamily="18" charset="0"/>
              </a:rPr>
              <a:t> 13. prosinca 2023. o primjeni članaka 107. i 108. Ugovora o funkcioniranju Europske unije na de </a:t>
            </a:r>
            <a:r>
              <a:rPr lang="hr-HR" sz="1400" dirty="0" err="1">
                <a:solidFill>
                  <a:schemeClr val="tx2">
                    <a:lumMod val="90000"/>
                    <a:lumOff val="10000"/>
                  </a:schemeClr>
                </a:solidFill>
                <a:cs typeface="Times New Roman" panose="02020603050405020304" pitchFamily="18" charset="0"/>
              </a:rPr>
              <a:t>minimis</a:t>
            </a:r>
            <a:r>
              <a:rPr lang="hr-HR" sz="1400" dirty="0">
                <a:solidFill>
                  <a:schemeClr val="tx2">
                    <a:lumMod val="90000"/>
                    <a:lumOff val="10000"/>
                  </a:schemeClr>
                </a:solidFill>
                <a:cs typeface="Times New Roman" panose="02020603050405020304" pitchFamily="18" charset="0"/>
              </a:rPr>
              <a:t> potpore (de </a:t>
            </a:r>
            <a:r>
              <a:rPr lang="hr-HR" sz="1400" dirty="0" err="1">
                <a:solidFill>
                  <a:schemeClr val="tx2">
                    <a:lumMod val="90000"/>
                    <a:lumOff val="10000"/>
                  </a:schemeClr>
                </a:solidFill>
                <a:cs typeface="Times New Roman" panose="02020603050405020304" pitchFamily="18" charset="0"/>
              </a:rPr>
              <a:t>minimis</a:t>
            </a:r>
            <a:r>
              <a:rPr lang="hr-HR" sz="1400" dirty="0">
                <a:solidFill>
                  <a:schemeClr val="tx2">
                    <a:lumMod val="90000"/>
                    <a:lumOff val="10000"/>
                  </a:schemeClr>
                </a:solidFill>
                <a:cs typeface="Times New Roman" panose="02020603050405020304" pitchFamily="18" charset="0"/>
              </a:rPr>
              <a:t> Uredba)</a:t>
            </a: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sz="14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Program dodjele državnih potpora  za povećanje inovativnosti procesa i organizacije poslovanja konzorcija MSP-ova za uspostavljanje dugoročnih dobavljačkih odnosa s drugim poduzećima – Integratorima</a:t>
            </a: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sz="1400" i="0" u="none" strike="noStrike" kern="1200" cap="none" spc="0" normalizeH="0" baseline="0" noProof="0" dirty="0">
                <a:ln>
                  <a:noFill/>
                </a:ln>
                <a:solidFill>
                  <a:schemeClr val="tx2">
                    <a:lumMod val="90000"/>
                    <a:lumOff val="10000"/>
                  </a:schemeClr>
                </a:solidFill>
                <a:effectLst/>
                <a:uLnTx/>
                <a:uFillTx/>
                <a:ea typeface="+mj-ea"/>
                <a:cs typeface="Times New Roman" panose="02020603050405020304" pitchFamily="18" charset="0"/>
              </a:rPr>
              <a:t>Program dodjele potpora male vrijednosti za povećanje inovativnosti procesa i organizacije poslovanja konzorcija MSP-ova za uspostavljanje dugoročnih dobavljačkih odnosa s drugim poduzećima – Integratorima</a:t>
            </a: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sz="1400" i="0" u="none" strike="noStrike" kern="1200" cap="none" spc="0" normalizeH="0" baseline="0" noProof="0" dirty="0">
                <a:ln>
                  <a:noFill/>
                </a:ln>
                <a:solidFill>
                  <a:schemeClr val="tx2">
                    <a:lumMod val="90000"/>
                    <a:lumOff val="10000"/>
                  </a:schemeClr>
                </a:solidFill>
                <a:effectLst/>
                <a:uLnTx/>
                <a:uFillTx/>
                <a:ea typeface="Yu Mincho" panose="02020400000000000000" pitchFamily="18" charset="-128"/>
                <a:cs typeface="Times New Roman" panose="02020603050405020304" pitchFamily="18" charset="0"/>
              </a:rPr>
              <a:t>Strategija pametne specijalizacije do 2029. (S3) </a:t>
            </a:r>
            <a:endParaRPr lang="hr-HR" sz="1400" dirty="0">
              <a:solidFill>
                <a:schemeClr val="tx2">
                  <a:lumMod val="90000"/>
                  <a:lumOff val="10000"/>
                </a:schemeClr>
              </a:solidFill>
            </a:endParaRPr>
          </a:p>
          <a:p>
            <a:pPr>
              <a:lnSpc>
                <a:spcPct val="90000"/>
              </a:lnSpc>
            </a:pPr>
            <a:endParaRPr lang="hr-HR" sz="1600" dirty="0"/>
          </a:p>
        </p:txBody>
      </p:sp>
      <p:pic>
        <p:nvPicPr>
          <p:cNvPr id="16" name="Picture 15">
            <a:extLst>
              <a:ext uri="{FF2B5EF4-FFF2-40B4-BE49-F238E27FC236}">
                <a16:creationId xmlns:a16="http://schemas.microsoft.com/office/drawing/2014/main" id="{C045E87B-D6A8-F23F-E943-15F250F886CF}"/>
              </a:ext>
            </a:extLst>
          </p:cNvPr>
          <p:cNvPicPr>
            <a:picLocks noChangeAspect="1"/>
          </p:cNvPicPr>
          <p:nvPr/>
        </p:nvPicPr>
        <p:blipFill rotWithShape="1">
          <a:blip r:embed="rId3"/>
          <a:srcRect l="22338" r="38155" b="-1"/>
          <a:stretch/>
        </p:blipFill>
        <p:spPr>
          <a:xfrm>
            <a:off x="10236820" y="0"/>
            <a:ext cx="1955179" cy="3821723"/>
          </a:xfrm>
          <a:prstGeom prst="rect">
            <a:avLst/>
          </a:prstGeom>
        </p:spPr>
      </p:pic>
    </p:spTree>
    <p:extLst>
      <p:ext uri="{BB962C8B-B14F-4D97-AF65-F5344CB8AC3E}">
        <p14:creationId xmlns:p14="http://schemas.microsoft.com/office/powerpoint/2010/main" val="262177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B0F6D5-C869-5233-7977-017F08217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74BE5-1439-6DAF-59B1-1B495066EF49}"/>
              </a:ext>
            </a:extLst>
          </p:cNvPr>
          <p:cNvSpPr>
            <a:spLocks noGrp="1"/>
          </p:cNvSpPr>
          <p:nvPr>
            <p:ph type="title"/>
          </p:nvPr>
        </p:nvSpPr>
        <p:spPr>
          <a:xfrm>
            <a:off x="515815" y="124473"/>
            <a:ext cx="11075821" cy="688327"/>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br>
              <a:rPr lang="hr-HR" sz="3200" kern="1200" noProof="0" dirty="0">
                <a:solidFill>
                  <a:srgbClr val="002060"/>
                </a:solidFill>
                <a:latin typeface="+mn-lt"/>
              </a:rPr>
            </a:br>
            <a:r>
              <a:rPr lang="hr-HR" sz="3200" kern="1200" noProof="0" dirty="0">
                <a:solidFill>
                  <a:srgbClr val="002060"/>
                </a:solidFill>
                <a:latin typeface="+mn-lt"/>
              </a:rPr>
              <a:t>Ocjenjivanje kvalitete projektnih prijedloga</a:t>
            </a:r>
            <a:br>
              <a:rPr lang="hr-HR" sz="3200" kern="1200" noProof="0" dirty="0">
                <a:solidFill>
                  <a:srgbClr val="002060"/>
                </a:solidFill>
                <a:latin typeface="Century Gothic" panose="020B0502020202020204" pitchFamily="34" charset="0"/>
              </a:rPr>
            </a:br>
            <a:endParaRPr lang="hr-HR" sz="3200" noProof="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9B41105-DB6D-ABF1-5569-466650B777B1}"/>
              </a:ext>
            </a:extLst>
          </p:cNvPr>
          <p:cNvSpPr>
            <a:spLocks noGrp="1"/>
          </p:cNvSpPr>
          <p:nvPr>
            <p:ph idx="1"/>
          </p:nvPr>
        </p:nvSpPr>
        <p:spPr>
          <a:xfrm>
            <a:off x="515815" y="984456"/>
            <a:ext cx="11001441" cy="5263944"/>
          </a:xfrm>
          <a:gradFill>
            <a:gsLst>
              <a:gs pos="100000">
                <a:schemeClr val="tx2">
                  <a:lumMod val="10000"/>
                  <a:lumOff val="90000"/>
                </a:schemeClr>
              </a:gs>
              <a:gs pos="0">
                <a:schemeClr val="accent1">
                  <a:tint val="44500"/>
                  <a:satMod val="160000"/>
                </a:schemeClr>
              </a:gs>
              <a:gs pos="100000">
                <a:schemeClr val="accent1">
                  <a:tint val="23500"/>
                  <a:satMod val="160000"/>
                </a:schemeClr>
              </a:gs>
            </a:gsLst>
            <a:path path="circle">
              <a:fillToRect l="100000" b="100000"/>
            </a:path>
          </a:gradFill>
          <a:ln>
            <a:noFill/>
          </a:ln>
        </p:spPr>
        <p:style>
          <a:lnRef idx="0">
            <a:scrgbClr r="0" g="0" b="0"/>
          </a:lnRef>
          <a:fillRef idx="0">
            <a:scrgbClr r="0" g="0" b="0"/>
          </a:fillRef>
          <a:effectRef idx="0">
            <a:scrgbClr r="0" g="0" b="0"/>
          </a:effectRef>
          <a:fontRef idx="minor">
            <a:schemeClr val="accent1"/>
          </a:fontRef>
        </p:style>
        <p:txBody>
          <a:bodyPr>
            <a:noAutofit/>
          </a:bodyPr>
          <a:lstStyle/>
          <a:p>
            <a:pPr marL="0" indent="0" algn="just">
              <a:spcBef>
                <a:spcPts val="0"/>
              </a:spcBef>
              <a:buClr>
                <a:schemeClr val="accent4">
                  <a:lumMod val="50000"/>
                </a:schemeClr>
              </a:buClr>
              <a:buNone/>
            </a:pPr>
            <a:endParaRPr lang="hr-HR" sz="24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hr-HR" sz="24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hr-HR" sz="24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hr-HR" sz="2400" noProof="0" dirty="0">
                <a:solidFill>
                  <a:schemeClr val="tx2">
                    <a:lumMod val="90000"/>
                    <a:lumOff val="10000"/>
                  </a:schemeClr>
                </a:solidFill>
                <a:ea typeface="Yu Mincho" panose="02020400000000000000" pitchFamily="18" charset="-128"/>
                <a:cs typeface="Times New Roman" panose="02020603050405020304" pitchFamily="18" charset="0"/>
              </a:rPr>
              <a:t>Kriteriji ocjene projektnih prijedloga odnose se na određivanje vrijednosti za novac koju projekt nudi, financijske održivosti projekta, provedbenih kapaciteta, dizajna i zrelosti projekta, opsega i snage partnerstva, inovativnosti te doprinosa horizontalnim pitanjima. </a:t>
            </a:r>
          </a:p>
          <a:p>
            <a:pPr marL="0" indent="0" algn="just">
              <a:spcBef>
                <a:spcPts val="0"/>
              </a:spcBef>
              <a:buClr>
                <a:schemeClr val="accent4">
                  <a:lumMod val="50000"/>
                </a:schemeClr>
              </a:buClr>
              <a:buNone/>
            </a:pPr>
            <a:endParaRPr lang="hr-HR" sz="24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r>
              <a:rPr lang="hr-HR" sz="2400" noProof="0" dirty="0">
                <a:solidFill>
                  <a:schemeClr val="tx2">
                    <a:lumMod val="90000"/>
                    <a:lumOff val="10000"/>
                  </a:schemeClr>
                </a:solidFill>
                <a:ea typeface="Yu Mincho" panose="02020400000000000000" pitchFamily="18" charset="-128"/>
                <a:cs typeface="Times New Roman" panose="02020603050405020304" pitchFamily="18" charset="0"/>
              </a:rPr>
              <a:t>Ocjena kvalitete projektnog prijedloga izvršit će se sukladno kriterijima odabira utvrđenima u nastavku i u Prilogu 3. Postupak dodjele bespovratnih sredstava – Ocjenjivanje kvalitete.</a:t>
            </a:r>
          </a:p>
          <a:p>
            <a:pPr marL="0" indent="0" algn="just">
              <a:spcBef>
                <a:spcPts val="0"/>
              </a:spcBef>
              <a:buClr>
                <a:schemeClr val="accent4">
                  <a:lumMod val="50000"/>
                </a:schemeClr>
              </a:buClr>
              <a:buNone/>
            </a:pPr>
            <a:endParaRPr lang="hr-HR" sz="24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hr-HR" sz="2400" noProof="0" dirty="0">
              <a:solidFill>
                <a:schemeClr val="tx2">
                  <a:lumMod val="90000"/>
                  <a:lumOff val="10000"/>
                </a:schemeClr>
              </a:solidFill>
              <a:ea typeface="Yu Mincho" panose="02020400000000000000" pitchFamily="18" charset="-128"/>
              <a:cs typeface="Times New Roman" panose="02020603050405020304" pitchFamily="18" charset="0"/>
            </a:endParaRPr>
          </a:p>
          <a:p>
            <a:pPr>
              <a:spcBef>
                <a:spcPts val="0"/>
              </a:spcBef>
              <a:buClr>
                <a:schemeClr val="accent4">
                  <a:lumMod val="50000"/>
                </a:schemeClr>
              </a:buClr>
            </a:pPr>
            <a:endParaRPr lang="hr-HR" sz="2400" noProof="0" dirty="0">
              <a:effectLst/>
              <a:latin typeface="Century Gothic" panose="020B0502020202020204" pitchFamily="34" charset="0"/>
              <a:ea typeface="Yu Mincho" panose="02020400000000000000" pitchFamily="18" charset="-128"/>
              <a:cs typeface="Arial" panose="020B0604020202020204" pitchFamily="34" charset="0"/>
            </a:endParaRPr>
          </a:p>
          <a:p>
            <a:pPr marL="0" indent="0">
              <a:spcBef>
                <a:spcPts val="0"/>
              </a:spcBef>
              <a:buNone/>
            </a:pPr>
            <a:endParaRPr lang="hr-HR" sz="2400" noProof="0" dirty="0">
              <a:latin typeface="Century Gothic" panose="020B0502020202020204" pitchFamily="34" charset="0"/>
            </a:endParaRPr>
          </a:p>
        </p:txBody>
      </p:sp>
    </p:spTree>
    <p:extLst>
      <p:ext uri="{BB962C8B-B14F-4D97-AF65-F5344CB8AC3E}">
        <p14:creationId xmlns:p14="http://schemas.microsoft.com/office/powerpoint/2010/main" val="199691482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67D6BF-5D87-D190-B42D-CD0889E09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D8215-7972-A47E-2A44-B96DD066B988}"/>
              </a:ext>
            </a:extLst>
          </p:cNvPr>
          <p:cNvSpPr>
            <a:spLocks noGrp="1"/>
          </p:cNvSpPr>
          <p:nvPr>
            <p:ph type="title"/>
          </p:nvPr>
        </p:nvSpPr>
        <p:spPr>
          <a:xfrm>
            <a:off x="595279" y="124473"/>
            <a:ext cx="11075821" cy="688327"/>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br>
              <a:rPr lang="hr-HR" sz="3200" kern="1200" noProof="0" dirty="0">
                <a:solidFill>
                  <a:srgbClr val="002060"/>
                </a:solidFill>
                <a:latin typeface="+mn-lt"/>
              </a:rPr>
            </a:br>
            <a:r>
              <a:rPr lang="hr-HR" sz="3200" kern="1200" noProof="0" dirty="0">
                <a:solidFill>
                  <a:srgbClr val="002060"/>
                </a:solidFill>
                <a:latin typeface="+mn-lt"/>
              </a:rPr>
              <a:t>Ocjenjivanje kvalitete projektnih prijedloga (2)</a:t>
            </a:r>
            <a:br>
              <a:rPr lang="hr-HR" sz="3200" kern="1200" noProof="0" dirty="0">
                <a:solidFill>
                  <a:srgbClr val="002060"/>
                </a:solidFill>
                <a:latin typeface="Century Gothic" panose="020B0502020202020204" pitchFamily="34" charset="0"/>
              </a:rPr>
            </a:br>
            <a:endParaRPr lang="hr-HR" sz="3200" noProof="0"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D789EB26-08A4-459C-A4F1-345D4952BA7F}"/>
              </a:ext>
            </a:extLst>
          </p:cNvPr>
          <p:cNvSpPr>
            <a:spLocks noGrp="1"/>
          </p:cNvSpPr>
          <p:nvPr>
            <p:ph idx="1"/>
          </p:nvPr>
        </p:nvSpPr>
        <p:spPr>
          <a:xfrm>
            <a:off x="595279" y="984456"/>
            <a:ext cx="11001441" cy="5263944"/>
          </a:xfrm>
          <a:gradFill>
            <a:gsLst>
              <a:gs pos="100000">
                <a:schemeClr val="tx2">
                  <a:lumMod val="10000"/>
                  <a:lumOff val="90000"/>
                </a:schemeClr>
              </a:gs>
              <a:gs pos="0">
                <a:schemeClr val="accent1">
                  <a:tint val="44500"/>
                  <a:satMod val="160000"/>
                </a:schemeClr>
              </a:gs>
              <a:gs pos="100000">
                <a:schemeClr val="accent1">
                  <a:tint val="23500"/>
                  <a:satMod val="160000"/>
                </a:schemeClr>
              </a:gs>
            </a:gsLst>
            <a:path path="circle">
              <a:fillToRect l="100000" b="100000"/>
            </a:path>
          </a:gradFill>
          <a:ln>
            <a:noFill/>
          </a:ln>
        </p:spPr>
        <p:style>
          <a:lnRef idx="0">
            <a:scrgbClr r="0" g="0" b="0"/>
          </a:lnRef>
          <a:fillRef idx="0">
            <a:scrgbClr r="0" g="0" b="0"/>
          </a:fillRef>
          <a:effectRef idx="0">
            <a:scrgbClr r="0" g="0" b="0"/>
          </a:effectRef>
          <a:fontRef idx="minor">
            <a:schemeClr val="accent1"/>
          </a:fontRef>
        </p:style>
        <p:txBody>
          <a:bodyPr>
            <a:noAutofit/>
          </a:bodyPr>
          <a:lstStyle/>
          <a:p>
            <a:pPr marL="0" indent="0" algn="just">
              <a:spcBef>
                <a:spcPts val="0"/>
              </a:spcBef>
              <a:buClr>
                <a:schemeClr val="accent4">
                  <a:lumMod val="50000"/>
                </a:schemeClr>
              </a:buClr>
              <a:buNone/>
            </a:pPr>
            <a:r>
              <a:rPr lang="hr-HR" sz="2400" noProof="0" dirty="0">
                <a:solidFill>
                  <a:schemeClr val="tx2">
                    <a:lumMod val="90000"/>
                    <a:lumOff val="10000"/>
                  </a:schemeClr>
                </a:solidFill>
                <a:ea typeface="Yu Mincho" panose="02020400000000000000" pitchFamily="18" charset="-128"/>
                <a:cs typeface="Times New Roman" panose="02020603050405020304" pitchFamily="18" charset="0"/>
              </a:rPr>
              <a:t>Projektni prijedlog mora kumulativno zadovoljiti sljedeće kriterije:</a:t>
            </a:r>
          </a:p>
          <a:p>
            <a:pPr marL="0" indent="0" algn="just">
              <a:spcBef>
                <a:spcPts val="0"/>
              </a:spcBef>
              <a:buClr>
                <a:schemeClr val="accent4">
                  <a:lumMod val="50000"/>
                </a:schemeClr>
              </a:buClr>
              <a:buNone/>
            </a:pPr>
            <a:endParaRPr lang="hr-HR" sz="24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hr-HR" sz="24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hr-HR" sz="2400" noProof="0" dirty="0">
              <a:solidFill>
                <a:schemeClr val="tx2">
                  <a:lumMod val="90000"/>
                  <a:lumOff val="10000"/>
                </a:schemeClr>
              </a:solidFill>
              <a:ea typeface="Yu Mincho" panose="02020400000000000000" pitchFamily="18" charset="-128"/>
              <a:cs typeface="Times New Roman" panose="02020603050405020304" pitchFamily="18" charset="0"/>
            </a:endParaRPr>
          </a:p>
          <a:p>
            <a:pPr marL="0" indent="0" algn="just">
              <a:spcBef>
                <a:spcPts val="0"/>
              </a:spcBef>
              <a:buClr>
                <a:schemeClr val="accent4">
                  <a:lumMod val="50000"/>
                </a:schemeClr>
              </a:buClr>
              <a:buNone/>
            </a:pPr>
            <a:endParaRPr lang="hr-HR" sz="2400" noProof="0" dirty="0">
              <a:solidFill>
                <a:schemeClr val="tx2">
                  <a:lumMod val="90000"/>
                  <a:lumOff val="10000"/>
                </a:schemeClr>
              </a:solidFill>
              <a:ea typeface="Yu Mincho" panose="02020400000000000000" pitchFamily="18" charset="-128"/>
              <a:cs typeface="Times New Roman" panose="02020603050405020304" pitchFamily="18" charset="0"/>
            </a:endParaRPr>
          </a:p>
          <a:p>
            <a:pPr>
              <a:spcBef>
                <a:spcPts val="0"/>
              </a:spcBef>
              <a:buClr>
                <a:schemeClr val="accent4">
                  <a:lumMod val="50000"/>
                </a:schemeClr>
              </a:buClr>
            </a:pPr>
            <a:endParaRPr lang="hr-HR" sz="2400" noProof="0" dirty="0">
              <a:effectLst/>
              <a:latin typeface="Century Gothic" panose="020B0502020202020204" pitchFamily="34" charset="0"/>
              <a:ea typeface="Yu Mincho" panose="02020400000000000000" pitchFamily="18" charset="-128"/>
              <a:cs typeface="Arial" panose="020B0604020202020204" pitchFamily="34" charset="0"/>
            </a:endParaRPr>
          </a:p>
          <a:p>
            <a:pPr marL="0" indent="0">
              <a:spcBef>
                <a:spcPts val="0"/>
              </a:spcBef>
              <a:buNone/>
            </a:pPr>
            <a:endParaRPr lang="hr-HR" sz="2400" noProof="0"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1CA8E8D6-2104-C8A5-0EE4-C3D34CA14959}"/>
              </a:ext>
            </a:extLst>
          </p:cNvPr>
          <p:cNvGraphicFramePr>
            <a:graphicFrameLocks noGrp="1"/>
          </p:cNvGraphicFramePr>
          <p:nvPr>
            <p:extLst>
              <p:ext uri="{D42A27DB-BD31-4B8C-83A1-F6EECF244321}">
                <p14:modId xmlns:p14="http://schemas.microsoft.com/office/powerpoint/2010/main" val="2732876623"/>
              </p:ext>
            </p:extLst>
          </p:nvPr>
        </p:nvGraphicFramePr>
        <p:xfrm>
          <a:off x="1171575" y="1514476"/>
          <a:ext cx="9696450" cy="4517787"/>
        </p:xfrm>
        <a:graphic>
          <a:graphicData uri="http://schemas.openxmlformats.org/drawingml/2006/table">
            <a:tbl>
              <a:tblPr firstRow="1" firstCol="1" bandRow="1"/>
              <a:tblGrid>
                <a:gridCol w="7425356">
                  <a:extLst>
                    <a:ext uri="{9D8B030D-6E8A-4147-A177-3AD203B41FA5}">
                      <a16:colId xmlns:a16="http://schemas.microsoft.com/office/drawing/2014/main" val="3831503327"/>
                    </a:ext>
                  </a:extLst>
                </a:gridCol>
                <a:gridCol w="2271094">
                  <a:extLst>
                    <a:ext uri="{9D8B030D-6E8A-4147-A177-3AD203B41FA5}">
                      <a16:colId xmlns:a16="http://schemas.microsoft.com/office/drawing/2014/main" val="1657716988"/>
                    </a:ext>
                  </a:extLst>
                </a:gridCol>
              </a:tblGrid>
              <a:tr h="726963">
                <a:tc>
                  <a:txBody>
                    <a:bodyPr/>
                    <a:lstStyle/>
                    <a:p>
                      <a:pPr algn="ctr">
                        <a:buNone/>
                      </a:pPr>
                      <a:r>
                        <a:rPr lang="hr-HR" sz="1600" b="1" kern="100" dirty="0">
                          <a:solidFill>
                            <a:schemeClr val="tx2">
                              <a:lumMod val="90000"/>
                              <a:lumOff val="10000"/>
                            </a:schemeClr>
                          </a:solidFill>
                          <a:effectLst/>
                          <a:latin typeface="+mn-lt"/>
                          <a:ea typeface="Aptos" panose="020B0004020202020204" pitchFamily="34" charset="0"/>
                        </a:rPr>
                        <a:t>Kriteriji odabira</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buNone/>
                      </a:pPr>
                      <a:r>
                        <a:rPr lang="hr-HR" sz="1400" b="1" kern="100" dirty="0">
                          <a:solidFill>
                            <a:schemeClr val="tx2">
                              <a:lumMod val="90000"/>
                              <a:lumOff val="10000"/>
                            </a:schemeClr>
                          </a:solidFill>
                          <a:effectLst/>
                          <a:latin typeface="+mn-lt"/>
                          <a:ea typeface="Aptos" panose="020B0004020202020204" pitchFamily="34" charset="0"/>
                        </a:rPr>
                        <a:t>Maksimalan broj bodova</a:t>
                      </a:r>
                      <a:endParaRPr lang="hr-HR" sz="14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29530168"/>
                  </a:ext>
                </a:extLst>
              </a:tr>
              <a:tr h="357889">
                <a:tc>
                  <a:txBody>
                    <a:bodyPr/>
                    <a:lstStyle/>
                    <a:p>
                      <a:pPr marL="0" lvl="0" indent="0" algn="l">
                        <a:buFont typeface="+mj-lt"/>
                        <a:buNone/>
                        <a:tabLst>
                          <a:tab pos="457200" algn="l"/>
                        </a:tabLst>
                      </a:pPr>
                      <a:r>
                        <a:rPr lang="hr-HR" sz="1600" kern="100" dirty="0">
                          <a:solidFill>
                            <a:schemeClr val="tx2">
                              <a:lumMod val="90000"/>
                              <a:lumOff val="10000"/>
                            </a:schemeClr>
                          </a:solidFill>
                          <a:effectLst/>
                          <a:latin typeface="+mn-lt"/>
                          <a:ea typeface="Aptos" panose="020B0004020202020204" pitchFamily="34" charset="0"/>
                        </a:rPr>
                        <a:t>1.  Vrijednost za novac koju projekt nudi</a:t>
                      </a:r>
                      <a:r>
                        <a:rPr lang="en-US" sz="1600" kern="100" dirty="0">
                          <a:solidFill>
                            <a:schemeClr val="tx2">
                              <a:lumMod val="90000"/>
                              <a:lumOff val="10000"/>
                            </a:schemeClr>
                          </a:solidFill>
                          <a:effectLst/>
                          <a:latin typeface="+mn-lt"/>
                          <a:ea typeface="Aptos" panose="020B0004020202020204" pitchFamily="34" charset="0"/>
                        </a:rPr>
                        <a:t> (</a:t>
                      </a:r>
                      <a:r>
                        <a:rPr lang="en-US" sz="1600" kern="100" dirty="0" err="1">
                          <a:solidFill>
                            <a:schemeClr val="tx2">
                              <a:lumMod val="90000"/>
                              <a:lumOff val="10000"/>
                            </a:schemeClr>
                          </a:solidFill>
                          <a:effectLst/>
                          <a:latin typeface="+mn-lt"/>
                          <a:ea typeface="Aptos" panose="020B0004020202020204" pitchFamily="34" charset="0"/>
                        </a:rPr>
                        <a:t>minimalno</a:t>
                      </a:r>
                      <a:r>
                        <a:rPr lang="en-US" sz="1600" kern="100" dirty="0">
                          <a:solidFill>
                            <a:schemeClr val="tx2">
                              <a:lumMod val="90000"/>
                              <a:lumOff val="10000"/>
                            </a:schemeClr>
                          </a:solidFill>
                          <a:effectLst/>
                          <a:latin typeface="+mn-lt"/>
                          <a:ea typeface="Aptos" panose="020B0004020202020204" pitchFamily="34" charset="0"/>
                        </a:rPr>
                        <a:t> 14 </a:t>
                      </a:r>
                      <a:r>
                        <a:rPr lang="en-US" sz="1600" kern="100" dirty="0" err="1">
                          <a:solidFill>
                            <a:schemeClr val="tx2">
                              <a:lumMod val="90000"/>
                              <a:lumOff val="10000"/>
                            </a:schemeClr>
                          </a:solidFill>
                          <a:effectLst/>
                          <a:latin typeface="+mn-lt"/>
                          <a:ea typeface="Aptos" panose="020B0004020202020204" pitchFamily="34" charset="0"/>
                        </a:rPr>
                        <a:t>bodova</a:t>
                      </a:r>
                      <a:r>
                        <a:rPr lang="en-US" sz="1600" kern="100" dirty="0">
                          <a:solidFill>
                            <a:schemeClr val="tx2">
                              <a:lumMod val="90000"/>
                              <a:lumOff val="10000"/>
                            </a:schemeClr>
                          </a:solidFill>
                          <a:effectLst/>
                          <a:latin typeface="+mn-lt"/>
                          <a:ea typeface="Aptos" panose="020B0004020202020204" pitchFamily="34" charset="0"/>
                        </a:rPr>
                        <a:t>)</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600" kern="100" dirty="0">
                          <a:solidFill>
                            <a:schemeClr val="tx2">
                              <a:lumMod val="90000"/>
                              <a:lumOff val="10000"/>
                            </a:schemeClr>
                          </a:solidFill>
                          <a:effectLst/>
                          <a:latin typeface="+mn-lt"/>
                          <a:ea typeface="Aptos" panose="020B0004020202020204" pitchFamily="34" charset="0"/>
                        </a:rPr>
                        <a:t>26</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4429393"/>
                  </a:ext>
                </a:extLst>
              </a:tr>
              <a:tr h="406066">
                <a:tc>
                  <a:txBody>
                    <a:bodyPr/>
                    <a:lstStyle/>
                    <a:p>
                      <a:pPr marL="0" lvl="0" indent="0" algn="l">
                        <a:buFont typeface="+mj-lt"/>
                        <a:buNone/>
                        <a:tabLst>
                          <a:tab pos="457200" algn="l"/>
                        </a:tabLst>
                      </a:pPr>
                      <a:r>
                        <a:rPr lang="hr-HR" sz="1600" kern="100">
                          <a:solidFill>
                            <a:schemeClr val="tx2">
                              <a:lumMod val="90000"/>
                              <a:lumOff val="10000"/>
                            </a:schemeClr>
                          </a:solidFill>
                          <a:effectLst/>
                          <a:latin typeface="+mn-lt"/>
                          <a:ea typeface="Aptos" panose="020B0004020202020204" pitchFamily="34" charset="0"/>
                        </a:rPr>
                        <a:t>2.  Financijska održivost projekta</a:t>
                      </a:r>
                      <a:r>
                        <a:rPr lang="en-US" sz="1600" kern="100">
                          <a:solidFill>
                            <a:schemeClr val="tx2">
                              <a:lumMod val="90000"/>
                              <a:lumOff val="10000"/>
                            </a:schemeClr>
                          </a:solidFill>
                          <a:effectLst/>
                          <a:latin typeface="+mn-lt"/>
                          <a:ea typeface="Aptos" panose="020B0004020202020204" pitchFamily="34" charset="0"/>
                        </a:rPr>
                        <a:t> (minimalno 6 bodova)</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dirty="0">
                          <a:solidFill>
                            <a:schemeClr val="tx2">
                              <a:lumMod val="90000"/>
                              <a:lumOff val="10000"/>
                            </a:schemeClr>
                          </a:solidFill>
                          <a:effectLst/>
                          <a:latin typeface="+mn-lt"/>
                          <a:ea typeface="Aptos" panose="020B0004020202020204" pitchFamily="34" charset="0"/>
                        </a:rPr>
                        <a:t>1</a:t>
                      </a:r>
                      <a:r>
                        <a:rPr lang="en-US" sz="1600" kern="100" dirty="0">
                          <a:solidFill>
                            <a:schemeClr val="tx2">
                              <a:lumMod val="90000"/>
                              <a:lumOff val="10000"/>
                            </a:schemeClr>
                          </a:solidFill>
                          <a:effectLst/>
                          <a:latin typeface="+mn-lt"/>
                          <a:ea typeface="Aptos" panose="020B0004020202020204" pitchFamily="34" charset="0"/>
                        </a:rPr>
                        <a:t>2</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959597"/>
                  </a:ext>
                </a:extLst>
              </a:tr>
              <a:tr h="410666">
                <a:tc>
                  <a:txBody>
                    <a:bodyPr/>
                    <a:lstStyle/>
                    <a:p>
                      <a:pPr marL="0" lvl="0" indent="0" algn="l">
                        <a:buFont typeface="+mj-lt"/>
                        <a:buNone/>
                        <a:tabLst>
                          <a:tab pos="457200" algn="l"/>
                        </a:tabLst>
                      </a:pPr>
                      <a:r>
                        <a:rPr lang="hr-HR" sz="1600" kern="100" dirty="0">
                          <a:solidFill>
                            <a:schemeClr val="tx2">
                              <a:lumMod val="90000"/>
                              <a:lumOff val="10000"/>
                            </a:schemeClr>
                          </a:solidFill>
                          <a:effectLst/>
                          <a:latin typeface="+mn-lt"/>
                          <a:ea typeface="Aptos" panose="020B0004020202020204" pitchFamily="34" charset="0"/>
                        </a:rPr>
                        <a:t>3.  Provedbeni kapaciteti</a:t>
                      </a:r>
                      <a:r>
                        <a:rPr lang="en-US" sz="1600" kern="100" dirty="0">
                          <a:solidFill>
                            <a:schemeClr val="tx2">
                              <a:lumMod val="90000"/>
                              <a:lumOff val="10000"/>
                            </a:schemeClr>
                          </a:solidFill>
                          <a:effectLst/>
                          <a:latin typeface="+mn-lt"/>
                          <a:ea typeface="Aptos" panose="020B0004020202020204" pitchFamily="34" charset="0"/>
                        </a:rPr>
                        <a:t> (</a:t>
                      </a:r>
                      <a:r>
                        <a:rPr lang="en-US" sz="1600" kern="100" dirty="0" err="1">
                          <a:solidFill>
                            <a:schemeClr val="tx2">
                              <a:lumMod val="90000"/>
                              <a:lumOff val="10000"/>
                            </a:schemeClr>
                          </a:solidFill>
                          <a:effectLst/>
                          <a:latin typeface="+mn-lt"/>
                          <a:ea typeface="Aptos" panose="020B0004020202020204" pitchFamily="34" charset="0"/>
                        </a:rPr>
                        <a:t>minimalno</a:t>
                      </a:r>
                      <a:r>
                        <a:rPr lang="en-US" sz="1600" kern="100" dirty="0">
                          <a:solidFill>
                            <a:schemeClr val="tx2">
                              <a:lumMod val="90000"/>
                              <a:lumOff val="10000"/>
                            </a:schemeClr>
                          </a:solidFill>
                          <a:effectLst/>
                          <a:latin typeface="+mn-lt"/>
                          <a:ea typeface="Aptos" panose="020B0004020202020204" pitchFamily="34" charset="0"/>
                        </a:rPr>
                        <a:t> 7 </a:t>
                      </a:r>
                      <a:r>
                        <a:rPr lang="en-US" sz="1600" kern="100" dirty="0" err="1">
                          <a:solidFill>
                            <a:schemeClr val="tx2">
                              <a:lumMod val="90000"/>
                              <a:lumOff val="10000"/>
                            </a:schemeClr>
                          </a:solidFill>
                          <a:effectLst/>
                          <a:latin typeface="+mn-lt"/>
                          <a:ea typeface="Aptos" panose="020B0004020202020204" pitchFamily="34" charset="0"/>
                        </a:rPr>
                        <a:t>bodova</a:t>
                      </a:r>
                      <a:r>
                        <a:rPr lang="en-US" sz="1600" kern="100" dirty="0">
                          <a:solidFill>
                            <a:schemeClr val="tx2">
                              <a:lumMod val="90000"/>
                              <a:lumOff val="10000"/>
                            </a:schemeClr>
                          </a:solidFill>
                          <a:effectLst/>
                          <a:latin typeface="+mn-lt"/>
                          <a:ea typeface="Aptos" panose="020B0004020202020204" pitchFamily="34" charset="0"/>
                        </a:rPr>
                        <a:t>)</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dirty="0">
                          <a:solidFill>
                            <a:schemeClr val="tx2">
                              <a:lumMod val="90000"/>
                              <a:lumOff val="10000"/>
                            </a:schemeClr>
                          </a:solidFill>
                          <a:effectLst/>
                          <a:latin typeface="+mn-lt"/>
                          <a:ea typeface="Aptos" panose="020B0004020202020204" pitchFamily="34" charset="0"/>
                        </a:rPr>
                        <a:t>1</a:t>
                      </a:r>
                      <a:r>
                        <a:rPr lang="en-US" sz="1600" kern="100" dirty="0">
                          <a:solidFill>
                            <a:schemeClr val="tx2">
                              <a:lumMod val="90000"/>
                              <a:lumOff val="10000"/>
                            </a:schemeClr>
                          </a:solidFill>
                          <a:effectLst/>
                          <a:latin typeface="+mn-lt"/>
                          <a:ea typeface="Aptos" panose="020B0004020202020204" pitchFamily="34" charset="0"/>
                        </a:rPr>
                        <a:t>4</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1706150"/>
                  </a:ext>
                </a:extLst>
              </a:tr>
              <a:tr h="417251">
                <a:tc>
                  <a:txBody>
                    <a:bodyPr/>
                    <a:lstStyle/>
                    <a:p>
                      <a:pPr marL="0" lvl="0" indent="0" algn="l">
                        <a:buFont typeface="+mj-lt"/>
                        <a:buNone/>
                        <a:tabLst>
                          <a:tab pos="457200" algn="l"/>
                        </a:tabLst>
                      </a:pPr>
                      <a:r>
                        <a:rPr lang="hr-HR" sz="1600" kern="100" dirty="0">
                          <a:solidFill>
                            <a:schemeClr val="tx2">
                              <a:lumMod val="90000"/>
                              <a:lumOff val="10000"/>
                            </a:schemeClr>
                          </a:solidFill>
                          <a:effectLst/>
                          <a:latin typeface="+mn-lt"/>
                          <a:ea typeface="Aptos" panose="020B0004020202020204" pitchFamily="34" charset="0"/>
                        </a:rPr>
                        <a:t>4.  Dizajn i zrelost projekta</a:t>
                      </a:r>
                      <a:r>
                        <a:rPr lang="en-US" sz="1600" kern="100" dirty="0">
                          <a:solidFill>
                            <a:schemeClr val="tx2">
                              <a:lumMod val="90000"/>
                              <a:lumOff val="10000"/>
                            </a:schemeClr>
                          </a:solidFill>
                          <a:effectLst/>
                          <a:latin typeface="+mn-lt"/>
                          <a:ea typeface="Aptos" panose="020B0004020202020204" pitchFamily="34" charset="0"/>
                        </a:rPr>
                        <a:t> (</a:t>
                      </a:r>
                      <a:r>
                        <a:rPr lang="en-US" sz="1600" kern="100" dirty="0" err="1">
                          <a:solidFill>
                            <a:schemeClr val="tx2">
                              <a:lumMod val="90000"/>
                              <a:lumOff val="10000"/>
                            </a:schemeClr>
                          </a:solidFill>
                          <a:effectLst/>
                          <a:latin typeface="+mn-lt"/>
                          <a:ea typeface="Aptos" panose="020B0004020202020204" pitchFamily="34" charset="0"/>
                        </a:rPr>
                        <a:t>minimalno</a:t>
                      </a:r>
                      <a:r>
                        <a:rPr lang="en-US" sz="1600" kern="100" dirty="0">
                          <a:solidFill>
                            <a:schemeClr val="tx2">
                              <a:lumMod val="90000"/>
                              <a:lumOff val="10000"/>
                            </a:schemeClr>
                          </a:solidFill>
                          <a:effectLst/>
                          <a:latin typeface="+mn-lt"/>
                          <a:ea typeface="Aptos" panose="020B0004020202020204" pitchFamily="34" charset="0"/>
                        </a:rPr>
                        <a:t> 6 </a:t>
                      </a:r>
                      <a:r>
                        <a:rPr lang="en-US" sz="1600" kern="100" dirty="0" err="1">
                          <a:solidFill>
                            <a:schemeClr val="tx2">
                              <a:lumMod val="90000"/>
                              <a:lumOff val="10000"/>
                            </a:schemeClr>
                          </a:solidFill>
                          <a:effectLst/>
                          <a:latin typeface="+mn-lt"/>
                          <a:ea typeface="Aptos" panose="020B0004020202020204" pitchFamily="34" charset="0"/>
                        </a:rPr>
                        <a:t>bodova</a:t>
                      </a:r>
                      <a:r>
                        <a:rPr lang="en-US" sz="1600" kern="100" dirty="0">
                          <a:solidFill>
                            <a:schemeClr val="tx2">
                              <a:lumMod val="90000"/>
                              <a:lumOff val="10000"/>
                            </a:schemeClr>
                          </a:solidFill>
                          <a:effectLst/>
                          <a:latin typeface="+mn-lt"/>
                          <a:ea typeface="Aptos" panose="020B0004020202020204" pitchFamily="34" charset="0"/>
                        </a:rPr>
                        <a:t>)</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dirty="0">
                          <a:solidFill>
                            <a:schemeClr val="tx2">
                              <a:lumMod val="90000"/>
                              <a:lumOff val="10000"/>
                            </a:schemeClr>
                          </a:solidFill>
                          <a:effectLst/>
                          <a:latin typeface="+mn-lt"/>
                          <a:ea typeface="Aptos" panose="020B0004020202020204" pitchFamily="34" charset="0"/>
                        </a:rPr>
                        <a:t>1</a:t>
                      </a:r>
                      <a:r>
                        <a:rPr lang="en-US" sz="1600" kern="100" dirty="0">
                          <a:solidFill>
                            <a:schemeClr val="tx2">
                              <a:lumMod val="90000"/>
                              <a:lumOff val="10000"/>
                            </a:schemeClr>
                          </a:solidFill>
                          <a:effectLst/>
                          <a:latin typeface="+mn-lt"/>
                          <a:ea typeface="Aptos" panose="020B0004020202020204" pitchFamily="34" charset="0"/>
                        </a:rPr>
                        <a:t>1</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6218684"/>
                  </a:ext>
                </a:extLst>
              </a:tr>
              <a:tr h="366492">
                <a:tc>
                  <a:txBody>
                    <a:bodyPr/>
                    <a:lstStyle/>
                    <a:p>
                      <a:pPr marL="0" lvl="0" indent="0" algn="l">
                        <a:buFont typeface="+mj-lt"/>
                        <a:buNone/>
                        <a:tabLst>
                          <a:tab pos="457200" algn="l"/>
                        </a:tabLst>
                      </a:pPr>
                      <a:r>
                        <a:rPr lang="hr-HR" sz="1600" kern="100" dirty="0">
                          <a:solidFill>
                            <a:schemeClr val="tx2">
                              <a:lumMod val="90000"/>
                              <a:lumOff val="10000"/>
                            </a:schemeClr>
                          </a:solidFill>
                          <a:effectLst/>
                          <a:latin typeface="+mn-lt"/>
                          <a:ea typeface="Aptos" panose="020B0004020202020204" pitchFamily="34" charset="0"/>
                        </a:rPr>
                        <a:t>5.  Promicanje jednakih mogućnosti i socijalne uključenosti</a:t>
                      </a:r>
                      <a:r>
                        <a:rPr lang="en-US" sz="1600" kern="100" dirty="0">
                          <a:solidFill>
                            <a:schemeClr val="tx2">
                              <a:lumMod val="90000"/>
                              <a:lumOff val="10000"/>
                            </a:schemeClr>
                          </a:solidFill>
                          <a:effectLst/>
                          <a:latin typeface="+mn-lt"/>
                          <a:ea typeface="Aptos" panose="020B0004020202020204" pitchFamily="34" charset="0"/>
                        </a:rPr>
                        <a:t> </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a:solidFill>
                            <a:schemeClr val="tx2">
                              <a:lumMod val="90000"/>
                              <a:lumOff val="10000"/>
                            </a:schemeClr>
                          </a:solidFill>
                          <a:effectLst/>
                          <a:latin typeface="+mn-lt"/>
                          <a:ea typeface="Aptos" panose="020B0004020202020204" pitchFamily="34" charset="0"/>
                        </a:rPr>
                        <a:t>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0962155"/>
                  </a:ext>
                </a:extLst>
              </a:tr>
              <a:tr h="366492">
                <a:tc>
                  <a:txBody>
                    <a:bodyPr/>
                    <a:lstStyle/>
                    <a:p>
                      <a:pPr marL="0" lvl="0" indent="0" algn="l">
                        <a:buFont typeface="+mj-lt"/>
                        <a:buNone/>
                        <a:tabLst>
                          <a:tab pos="457200" algn="l"/>
                        </a:tabLst>
                      </a:pPr>
                      <a:r>
                        <a:rPr lang="hr-HR" sz="1600" kern="100" dirty="0">
                          <a:solidFill>
                            <a:schemeClr val="tx2">
                              <a:lumMod val="90000"/>
                              <a:lumOff val="10000"/>
                            </a:schemeClr>
                          </a:solidFill>
                          <a:effectLst/>
                          <a:latin typeface="+mn-lt"/>
                          <a:ea typeface="Aptos" panose="020B0004020202020204" pitchFamily="34" charset="0"/>
                        </a:rPr>
                        <a:t>6.  Promicanje održivog razvoja</a:t>
                      </a:r>
                      <a:r>
                        <a:rPr lang="en-US" sz="1600" kern="100" dirty="0">
                          <a:solidFill>
                            <a:schemeClr val="tx2">
                              <a:lumMod val="90000"/>
                              <a:lumOff val="10000"/>
                            </a:schemeClr>
                          </a:solidFill>
                          <a:effectLst/>
                          <a:latin typeface="+mn-lt"/>
                          <a:ea typeface="Aptos" panose="020B0004020202020204" pitchFamily="34" charset="0"/>
                        </a:rPr>
                        <a:t> </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600" kern="100" dirty="0">
                          <a:solidFill>
                            <a:schemeClr val="tx2">
                              <a:lumMod val="90000"/>
                              <a:lumOff val="10000"/>
                            </a:schemeClr>
                          </a:solidFill>
                          <a:effectLst/>
                          <a:latin typeface="+mn-lt"/>
                          <a:ea typeface="Aptos" panose="020B0004020202020204" pitchFamily="34" charset="0"/>
                        </a:rPr>
                        <a:t>3</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7532424"/>
                  </a:ext>
                </a:extLst>
              </a:tr>
              <a:tr h="366492">
                <a:tc>
                  <a:txBody>
                    <a:bodyPr/>
                    <a:lstStyle/>
                    <a:p>
                      <a:pPr marL="0" lvl="0" indent="0" algn="l">
                        <a:buFont typeface="+mj-lt"/>
                        <a:buNone/>
                        <a:tabLst>
                          <a:tab pos="457200" algn="l"/>
                        </a:tabLst>
                      </a:pPr>
                      <a:r>
                        <a:rPr lang="hr-HR" sz="1600" kern="100" dirty="0">
                          <a:solidFill>
                            <a:schemeClr val="tx2">
                              <a:lumMod val="90000"/>
                              <a:lumOff val="10000"/>
                            </a:schemeClr>
                          </a:solidFill>
                          <a:effectLst/>
                          <a:latin typeface="+mn-lt"/>
                          <a:ea typeface="Aptos" panose="020B0004020202020204" pitchFamily="34" charset="0"/>
                        </a:rPr>
                        <a:t>7.  Opseg i snaga partnerstva</a:t>
                      </a:r>
                      <a:r>
                        <a:rPr lang="en-US" sz="1600" kern="100" dirty="0">
                          <a:solidFill>
                            <a:schemeClr val="tx2">
                              <a:lumMod val="90000"/>
                              <a:lumOff val="10000"/>
                            </a:schemeClr>
                          </a:solidFill>
                          <a:effectLst/>
                          <a:latin typeface="+mn-lt"/>
                          <a:ea typeface="Aptos" panose="020B0004020202020204" pitchFamily="34" charset="0"/>
                        </a:rPr>
                        <a:t> (</a:t>
                      </a:r>
                      <a:r>
                        <a:rPr lang="en-US" sz="1600" kern="100" dirty="0" err="1">
                          <a:solidFill>
                            <a:schemeClr val="tx2">
                              <a:lumMod val="90000"/>
                              <a:lumOff val="10000"/>
                            </a:schemeClr>
                          </a:solidFill>
                          <a:effectLst/>
                          <a:latin typeface="+mn-lt"/>
                          <a:ea typeface="Aptos" panose="020B0004020202020204" pitchFamily="34" charset="0"/>
                        </a:rPr>
                        <a:t>minimalno</a:t>
                      </a:r>
                      <a:r>
                        <a:rPr lang="en-US" sz="1600" kern="100" dirty="0">
                          <a:solidFill>
                            <a:schemeClr val="tx2">
                              <a:lumMod val="90000"/>
                              <a:lumOff val="10000"/>
                            </a:schemeClr>
                          </a:solidFill>
                          <a:effectLst/>
                          <a:latin typeface="+mn-lt"/>
                          <a:ea typeface="Aptos" panose="020B0004020202020204" pitchFamily="34" charset="0"/>
                        </a:rPr>
                        <a:t> 6 </a:t>
                      </a:r>
                      <a:r>
                        <a:rPr lang="en-US" sz="1600" kern="100" dirty="0" err="1">
                          <a:solidFill>
                            <a:schemeClr val="tx2">
                              <a:lumMod val="90000"/>
                              <a:lumOff val="10000"/>
                            </a:schemeClr>
                          </a:solidFill>
                          <a:effectLst/>
                          <a:latin typeface="+mn-lt"/>
                          <a:ea typeface="Aptos" panose="020B0004020202020204" pitchFamily="34" charset="0"/>
                        </a:rPr>
                        <a:t>bodova</a:t>
                      </a:r>
                      <a:r>
                        <a:rPr lang="en-US" sz="1600" kern="100" dirty="0">
                          <a:solidFill>
                            <a:schemeClr val="tx2">
                              <a:lumMod val="90000"/>
                              <a:lumOff val="10000"/>
                            </a:schemeClr>
                          </a:solidFill>
                          <a:effectLst/>
                          <a:latin typeface="+mn-lt"/>
                          <a:ea typeface="Aptos" panose="020B0004020202020204" pitchFamily="34" charset="0"/>
                        </a:rPr>
                        <a:t>)</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a:solidFill>
                            <a:schemeClr val="tx2">
                              <a:lumMod val="90000"/>
                              <a:lumOff val="10000"/>
                            </a:schemeClr>
                          </a:solidFill>
                          <a:effectLst/>
                          <a:latin typeface="+mn-lt"/>
                          <a:ea typeface="Aptos" panose="020B0004020202020204" pitchFamily="34" charset="0"/>
                        </a:rPr>
                        <a:t>12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8739760"/>
                  </a:ext>
                </a:extLst>
              </a:tr>
              <a:tr h="366492">
                <a:tc>
                  <a:txBody>
                    <a:bodyPr/>
                    <a:lstStyle/>
                    <a:p>
                      <a:pPr marL="0" lvl="0" indent="0" algn="l">
                        <a:buFont typeface="+mj-lt"/>
                        <a:buNone/>
                        <a:tabLst>
                          <a:tab pos="457200" algn="l"/>
                        </a:tabLst>
                      </a:pPr>
                      <a:r>
                        <a:rPr lang="hr-HR" sz="1600" kern="100" dirty="0">
                          <a:solidFill>
                            <a:schemeClr val="tx2">
                              <a:lumMod val="90000"/>
                              <a:lumOff val="10000"/>
                            </a:schemeClr>
                          </a:solidFill>
                          <a:effectLst/>
                          <a:latin typeface="+mn-lt"/>
                          <a:ea typeface="Aptos" panose="020B0004020202020204" pitchFamily="34" charset="0"/>
                        </a:rPr>
                        <a:t>8.  Inovativnost</a:t>
                      </a:r>
                      <a:r>
                        <a:rPr lang="en-US" sz="1600" kern="100" dirty="0">
                          <a:solidFill>
                            <a:schemeClr val="tx2">
                              <a:lumMod val="90000"/>
                              <a:lumOff val="10000"/>
                            </a:schemeClr>
                          </a:solidFill>
                          <a:effectLst/>
                          <a:latin typeface="+mn-lt"/>
                          <a:ea typeface="Aptos" panose="020B0004020202020204" pitchFamily="34" charset="0"/>
                        </a:rPr>
                        <a:t> (</a:t>
                      </a:r>
                      <a:r>
                        <a:rPr lang="en-US" sz="1600" kern="100" dirty="0" err="1">
                          <a:solidFill>
                            <a:schemeClr val="tx2">
                              <a:lumMod val="90000"/>
                              <a:lumOff val="10000"/>
                            </a:schemeClr>
                          </a:solidFill>
                          <a:effectLst/>
                          <a:latin typeface="+mn-lt"/>
                          <a:ea typeface="Aptos" panose="020B0004020202020204" pitchFamily="34" charset="0"/>
                        </a:rPr>
                        <a:t>minimalno</a:t>
                      </a:r>
                      <a:r>
                        <a:rPr lang="en-US" sz="1600" kern="100" dirty="0">
                          <a:solidFill>
                            <a:schemeClr val="tx2">
                              <a:lumMod val="90000"/>
                              <a:lumOff val="10000"/>
                            </a:schemeClr>
                          </a:solidFill>
                          <a:effectLst/>
                          <a:latin typeface="+mn-lt"/>
                          <a:ea typeface="Aptos" panose="020B0004020202020204" pitchFamily="34" charset="0"/>
                        </a:rPr>
                        <a:t> 11 </a:t>
                      </a:r>
                      <a:r>
                        <a:rPr lang="en-US" sz="1600" kern="100" dirty="0" err="1">
                          <a:solidFill>
                            <a:schemeClr val="tx2">
                              <a:lumMod val="90000"/>
                              <a:lumOff val="10000"/>
                            </a:schemeClr>
                          </a:solidFill>
                          <a:effectLst/>
                          <a:latin typeface="+mn-lt"/>
                          <a:ea typeface="Aptos" panose="020B0004020202020204" pitchFamily="34" charset="0"/>
                        </a:rPr>
                        <a:t>bodova</a:t>
                      </a:r>
                      <a:r>
                        <a:rPr lang="en-US" sz="1600" kern="100" dirty="0">
                          <a:solidFill>
                            <a:schemeClr val="tx2">
                              <a:lumMod val="90000"/>
                              <a:lumOff val="10000"/>
                            </a:schemeClr>
                          </a:solidFill>
                          <a:effectLst/>
                          <a:latin typeface="+mn-lt"/>
                          <a:ea typeface="Aptos" panose="020B0004020202020204" pitchFamily="34" charset="0"/>
                        </a:rPr>
                        <a:t>)</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hr-HR" sz="1600" kern="100" dirty="0">
                          <a:solidFill>
                            <a:schemeClr val="tx2">
                              <a:lumMod val="90000"/>
                              <a:lumOff val="10000"/>
                            </a:schemeClr>
                          </a:solidFill>
                          <a:effectLst/>
                          <a:latin typeface="+mn-lt"/>
                          <a:ea typeface="Aptos" panose="020B0004020202020204" pitchFamily="34" charset="0"/>
                        </a:rPr>
                        <a:t>2</a:t>
                      </a:r>
                      <a:r>
                        <a:rPr lang="en-US" sz="1600" kern="100" dirty="0">
                          <a:solidFill>
                            <a:schemeClr val="tx2">
                              <a:lumMod val="90000"/>
                              <a:lumOff val="10000"/>
                            </a:schemeClr>
                          </a:solidFill>
                          <a:effectLst/>
                          <a:latin typeface="+mn-lt"/>
                          <a:ea typeface="Aptos" panose="020B0004020202020204" pitchFamily="34" charset="0"/>
                        </a:rPr>
                        <a:t>0</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509490"/>
                  </a:ext>
                </a:extLst>
              </a:tr>
              <a:tr h="366492">
                <a:tc>
                  <a:txBody>
                    <a:bodyPr/>
                    <a:lstStyle/>
                    <a:p>
                      <a:pPr algn="l">
                        <a:buNone/>
                      </a:pPr>
                      <a:r>
                        <a:rPr lang="hr-HR" sz="1600" b="1" kern="100">
                          <a:solidFill>
                            <a:schemeClr val="tx2">
                              <a:lumMod val="90000"/>
                              <a:lumOff val="10000"/>
                            </a:schemeClr>
                          </a:solidFill>
                          <a:effectLst/>
                          <a:latin typeface="+mn-lt"/>
                          <a:ea typeface="Aptos" panose="020B0004020202020204" pitchFamily="34" charset="0"/>
                        </a:rPr>
                        <a:t>UKUPNO</a:t>
                      </a:r>
                      <a:endParaRPr lang="hr-HR" sz="1600" kern="10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600" b="1" kern="100" dirty="0">
                          <a:solidFill>
                            <a:schemeClr val="tx2">
                              <a:lumMod val="90000"/>
                              <a:lumOff val="10000"/>
                            </a:schemeClr>
                          </a:solidFill>
                          <a:effectLst/>
                          <a:latin typeface="+mn-lt"/>
                          <a:ea typeface="Aptos" panose="020B0004020202020204" pitchFamily="34" charset="0"/>
                        </a:rPr>
                        <a:t>100</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4487300"/>
                  </a:ext>
                </a:extLst>
              </a:tr>
              <a:tr h="366492">
                <a:tc gridSpan="2">
                  <a:txBody>
                    <a:bodyPr/>
                    <a:lstStyle/>
                    <a:p>
                      <a:pPr algn="l">
                        <a:buNone/>
                      </a:pPr>
                      <a:r>
                        <a:rPr lang="hr-HR" sz="1600" kern="100" dirty="0">
                          <a:solidFill>
                            <a:schemeClr val="tx2">
                              <a:lumMod val="90000"/>
                              <a:lumOff val="10000"/>
                            </a:schemeClr>
                          </a:solidFill>
                          <a:effectLst/>
                          <a:latin typeface="+mn-lt"/>
                          <a:ea typeface="Aptos" panose="020B0004020202020204" pitchFamily="34" charset="0"/>
                        </a:rPr>
                        <a:t>Projektni prijedlog mora </a:t>
                      </a:r>
                      <a:r>
                        <a:rPr lang="hr-HR" sz="1600" b="1" kern="100" dirty="0">
                          <a:solidFill>
                            <a:schemeClr val="tx2">
                              <a:lumMod val="90000"/>
                              <a:lumOff val="10000"/>
                            </a:schemeClr>
                          </a:solidFill>
                          <a:effectLst/>
                          <a:latin typeface="+mn-lt"/>
                          <a:ea typeface="Aptos" panose="020B0004020202020204" pitchFamily="34" charset="0"/>
                        </a:rPr>
                        <a:t>kumulativno imati minimalno </a:t>
                      </a:r>
                      <a:r>
                        <a:rPr lang="en-US" sz="1600" b="1" kern="100" dirty="0">
                          <a:solidFill>
                            <a:schemeClr val="tx2">
                              <a:lumMod val="90000"/>
                              <a:lumOff val="10000"/>
                            </a:schemeClr>
                          </a:solidFill>
                          <a:effectLst/>
                          <a:latin typeface="+mn-lt"/>
                          <a:ea typeface="Aptos" panose="020B0004020202020204" pitchFamily="34" charset="0"/>
                        </a:rPr>
                        <a:t>75</a:t>
                      </a:r>
                      <a:r>
                        <a:rPr lang="hr-HR" sz="1600" b="1" kern="100" dirty="0">
                          <a:solidFill>
                            <a:schemeClr val="tx2">
                              <a:lumMod val="90000"/>
                              <a:lumOff val="10000"/>
                            </a:schemeClr>
                          </a:solidFill>
                          <a:effectLst/>
                          <a:latin typeface="+mn-lt"/>
                          <a:ea typeface="Aptos" panose="020B0004020202020204" pitchFamily="34" charset="0"/>
                        </a:rPr>
                        <a:t> bodova.</a:t>
                      </a:r>
                      <a:endParaRPr lang="hr-HR" sz="1600" kern="100" dirty="0">
                        <a:solidFill>
                          <a:schemeClr val="tx2">
                            <a:lumMod val="90000"/>
                            <a:lumOff val="10000"/>
                          </a:schemeClr>
                        </a:solidFill>
                        <a:effectLst/>
                        <a:latin typeface="+mn-lt"/>
                        <a:ea typeface="Aptos" panose="020B00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hr-HR"/>
                    </a:p>
                  </a:txBody>
                  <a:tcPr/>
                </a:tc>
                <a:extLst>
                  <a:ext uri="{0D108BD9-81ED-4DB2-BD59-A6C34878D82A}">
                    <a16:rowId xmlns:a16="http://schemas.microsoft.com/office/drawing/2014/main" val="634325119"/>
                  </a:ext>
                </a:extLst>
              </a:tr>
            </a:tbl>
          </a:graphicData>
        </a:graphic>
      </p:graphicFrame>
    </p:spTree>
    <p:extLst>
      <p:ext uri="{BB962C8B-B14F-4D97-AF65-F5344CB8AC3E}">
        <p14:creationId xmlns:p14="http://schemas.microsoft.com/office/powerpoint/2010/main" val="196717841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DE5741-1943-EA29-3307-A878A0FE6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BABD0-972D-1C74-5664-391807346E51}"/>
              </a:ext>
            </a:extLst>
          </p:cNvPr>
          <p:cNvSpPr>
            <a:spLocks noGrp="1"/>
          </p:cNvSpPr>
          <p:nvPr>
            <p:ph type="title"/>
          </p:nvPr>
        </p:nvSpPr>
        <p:spPr>
          <a:xfrm>
            <a:off x="424873" y="124473"/>
            <a:ext cx="10474035" cy="401999"/>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br>
              <a:rPr lang="en-US" sz="3200" kern="1200">
                <a:solidFill>
                  <a:srgbClr val="002060"/>
                </a:solidFill>
                <a:latin typeface="+mn-lt"/>
              </a:rPr>
            </a:br>
            <a:r>
              <a:rPr lang="en-US" sz="3200" kern="1200">
                <a:solidFill>
                  <a:srgbClr val="002060"/>
                </a:solidFill>
                <a:latin typeface="+mn-lt"/>
              </a:rPr>
              <a:t>Odluka o financiranju</a:t>
            </a:r>
            <a:br>
              <a:rPr lang="en-US" sz="3200" kern="1200">
                <a:solidFill>
                  <a:srgbClr val="002060"/>
                </a:solidFill>
                <a:latin typeface="Century Gothic" panose="020B0502020202020204" pitchFamily="34" charset="0"/>
              </a:rPr>
            </a:br>
            <a:endParaRPr lang="en-US" sz="3200">
              <a:solidFill>
                <a:srgbClr val="002060"/>
              </a:solidFill>
              <a:latin typeface="Century Gothic" panose="020B0502020202020204" pitchFamily="34" charset="0"/>
            </a:endParaRPr>
          </a:p>
        </p:txBody>
      </p:sp>
      <p:graphicFrame>
        <p:nvGraphicFramePr>
          <p:cNvPr id="6" name="Diagram 5">
            <a:extLst>
              <a:ext uri="{FF2B5EF4-FFF2-40B4-BE49-F238E27FC236}">
                <a16:creationId xmlns:a16="http://schemas.microsoft.com/office/drawing/2014/main" id="{4FB59FCA-5047-B140-EB11-F71D49AC52BD}"/>
              </a:ext>
            </a:extLst>
          </p:cNvPr>
          <p:cNvGraphicFramePr/>
          <p:nvPr>
            <p:extLst>
              <p:ext uri="{D42A27DB-BD31-4B8C-83A1-F6EECF244321}">
                <p14:modId xmlns:p14="http://schemas.microsoft.com/office/powerpoint/2010/main" val="3375134413"/>
              </p:ext>
            </p:extLst>
          </p:nvPr>
        </p:nvGraphicFramePr>
        <p:xfrm>
          <a:off x="672860" y="719666"/>
          <a:ext cx="10869283" cy="5071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a:extLst>
              <a:ext uri="{FF2B5EF4-FFF2-40B4-BE49-F238E27FC236}">
                <a16:creationId xmlns:a16="http://schemas.microsoft.com/office/drawing/2014/main" id="{84ECB93C-2B0F-6FD1-85D7-90D36942520B}"/>
              </a:ext>
            </a:extLst>
          </p:cNvPr>
          <p:cNvCxnSpPr>
            <a:cxnSpLocks/>
          </p:cNvCxnSpPr>
          <p:nvPr/>
        </p:nvCxnSpPr>
        <p:spPr>
          <a:xfrm>
            <a:off x="5986733" y="4175470"/>
            <a:ext cx="67861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8460821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656921-A003-FE87-92CC-E7F318865313}"/>
              </a:ext>
            </a:extLst>
          </p:cNvPr>
          <p:cNvSpPr txBox="1">
            <a:spLocks/>
          </p:cNvSpPr>
          <p:nvPr/>
        </p:nvSpPr>
        <p:spPr>
          <a:xfrm>
            <a:off x="951430" y="624205"/>
            <a:ext cx="10402369" cy="623827"/>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solidFill>
                  <a:schemeClr val="accent3">
                    <a:lumMod val="75000"/>
                  </a:schemeClr>
                </a:solidFill>
                <a:ea typeface="MS PGothic" pitchFamily="34" charset="-128"/>
              </a:rPr>
              <a:t>Pojašnjenja tijekom postupka dodjele bespovratnih sredstava</a:t>
            </a:r>
          </a:p>
        </p:txBody>
      </p:sp>
      <p:sp>
        <p:nvSpPr>
          <p:cNvPr id="6" name="TextBox 5">
            <a:extLst>
              <a:ext uri="{FF2B5EF4-FFF2-40B4-BE49-F238E27FC236}">
                <a16:creationId xmlns:a16="http://schemas.microsoft.com/office/drawing/2014/main" id="{A2BFB17B-D867-4E2D-A2E8-6A9EBD7BF38B}"/>
              </a:ext>
            </a:extLst>
          </p:cNvPr>
          <p:cNvSpPr txBox="1"/>
          <p:nvPr/>
        </p:nvSpPr>
        <p:spPr>
          <a:xfrm>
            <a:off x="951431" y="1870742"/>
            <a:ext cx="10289138" cy="3323987"/>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marL="342900" indent="-342900" algn="just">
              <a:spcAft>
                <a:spcPts val="600"/>
              </a:spcAft>
              <a:buFont typeface="Wingdings" panose="05000000000000000000" pitchFamily="2" charset="2"/>
              <a:buChar char="v"/>
            </a:pP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Postupak pojašnjavanja može se provoditi tijekom postupka dodjele bespovratnih sredstava ako u projektnom prijedlogu </a:t>
            </a:r>
            <a:r>
              <a:rPr lang="hr-HR" sz="2000" b="1" dirty="0">
                <a:solidFill>
                  <a:schemeClr val="accent3">
                    <a:lumMod val="75000"/>
                  </a:schemeClr>
                </a:solidFill>
                <a:latin typeface="+mn-lt"/>
                <a:ea typeface="Times New Roman" panose="02020603050405020304" pitchFamily="18" charset="0"/>
                <a:cs typeface="Times New Roman" panose="02020603050405020304" pitchFamily="18" charset="0"/>
              </a:rPr>
              <a:t>dostavljeni podaci nisu jasni ili je uočena neusklađenost u dostavljenim podacima</a:t>
            </a: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 U tim slučajevima PT1 od prijavitelja može zatražiti pojašnjenja ako iz navedenih razloga nije moguće objektivno provesti postupak dodjele</a:t>
            </a:r>
          </a:p>
          <a:p>
            <a:pPr marL="342900" indent="-342900" algn="just">
              <a:spcAft>
                <a:spcPts val="600"/>
              </a:spcAft>
              <a:buFont typeface="Wingdings" panose="05000000000000000000" pitchFamily="2" charset="2"/>
              <a:buChar char="v"/>
            </a:pP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PT1 ima pravo isključiti projektni prijedlog iz postupka dodjele ako potrebni dokumenti/podaci nedostaju, ako nisu potpuni ili ako na zahtjev nije dostavljeno pojašnjenje unutar zadanog roka</a:t>
            </a:r>
          </a:p>
          <a:p>
            <a:pPr marL="342900" indent="-342900" algn="just">
              <a:spcAft>
                <a:spcPts val="600"/>
              </a:spcAft>
              <a:buFont typeface="Wingdings" panose="05000000000000000000" pitchFamily="2" charset="2"/>
              <a:buChar char="v"/>
            </a:pPr>
            <a:r>
              <a:rPr lang="hr-HR" sz="2000" dirty="0">
                <a:solidFill>
                  <a:schemeClr val="accent3">
                    <a:lumMod val="75000"/>
                  </a:schemeClr>
                </a:solidFill>
                <a:latin typeface="+mn-lt"/>
                <a:ea typeface="Times New Roman" panose="02020603050405020304" pitchFamily="18" charset="0"/>
                <a:cs typeface="Times New Roman" panose="02020603050405020304" pitchFamily="18" charset="0"/>
              </a:rPr>
              <a:t>Zahtjevi za pojašnjenjem Prijavitelju će biti dostavljeni te je na njih obavezan odgovoriti </a:t>
            </a:r>
            <a:r>
              <a:rPr lang="hr-HR" sz="2000" b="1" dirty="0">
                <a:solidFill>
                  <a:schemeClr val="accent3">
                    <a:lumMod val="75000"/>
                  </a:schemeClr>
                </a:solidFill>
                <a:latin typeface="+mn-lt"/>
                <a:ea typeface="Times New Roman" panose="02020603050405020304" pitchFamily="18" charset="0"/>
                <a:cs typeface="Times New Roman" panose="02020603050405020304" pitchFamily="18" charset="0"/>
              </a:rPr>
              <a:t>putem informacijskog sustava </a:t>
            </a:r>
            <a:r>
              <a:rPr lang="hr-HR" sz="2000" b="1" dirty="0" err="1">
                <a:solidFill>
                  <a:schemeClr val="accent3">
                    <a:lumMod val="75000"/>
                  </a:schemeClr>
                </a:solidFill>
                <a:latin typeface="+mn-lt"/>
                <a:ea typeface="Times New Roman" panose="02020603050405020304" pitchFamily="18" charset="0"/>
                <a:cs typeface="Times New Roman" panose="02020603050405020304" pitchFamily="18" charset="0"/>
              </a:rPr>
              <a:t>eKohezija</a:t>
            </a:r>
            <a:endParaRPr lang="hr-HR" sz="2000" b="1" dirty="0">
              <a:solidFill>
                <a:schemeClr val="accent3">
                  <a:lumMod val="75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387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4A71B-9680-7634-3A18-B0ECDD81E78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3E86C1F-B35F-6766-EAB9-D08D2CC3221B}"/>
              </a:ext>
            </a:extLst>
          </p:cNvPr>
          <p:cNvSpPr txBox="1">
            <a:spLocks/>
          </p:cNvSpPr>
          <p:nvPr/>
        </p:nvSpPr>
        <p:spPr>
          <a:xfrm>
            <a:off x="951431" y="624205"/>
            <a:ext cx="10289138" cy="53733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noProof="0" dirty="0">
                <a:solidFill>
                  <a:schemeClr val="accent3">
                    <a:lumMod val="75000"/>
                  </a:schemeClr>
                </a:solidFill>
                <a:ea typeface="MS PGothic" pitchFamily="34" charset="-128"/>
              </a:rPr>
              <a:t>Sklapanje ugovora</a:t>
            </a:r>
          </a:p>
        </p:txBody>
      </p:sp>
      <p:sp>
        <p:nvSpPr>
          <p:cNvPr id="6" name="TextBox 5">
            <a:extLst>
              <a:ext uri="{FF2B5EF4-FFF2-40B4-BE49-F238E27FC236}">
                <a16:creationId xmlns:a16="http://schemas.microsoft.com/office/drawing/2014/main" id="{9B85C0FE-D1A7-E71B-55AE-155733BDEED8}"/>
              </a:ext>
            </a:extLst>
          </p:cNvPr>
          <p:cNvSpPr txBox="1"/>
          <p:nvPr/>
        </p:nvSpPr>
        <p:spPr>
          <a:xfrm>
            <a:off x="951431" y="1870742"/>
            <a:ext cx="10289138" cy="3785652"/>
          </a:xfrm>
          <a:prstGeom prst="rect">
            <a:avLst/>
          </a:prstGeom>
        </p:spPr>
        <p:style>
          <a:lnRef idx="0">
            <a:scrgbClr r="0" g="0" b="0"/>
          </a:lnRef>
          <a:fillRef idx="1003">
            <a:schemeClr val="lt1"/>
          </a:fillRef>
          <a:effectRef idx="0">
            <a:scrgbClr r="0" g="0" b="0"/>
          </a:effectRef>
          <a:fontRef idx="major"/>
        </p:style>
        <p:txBody>
          <a:bodyPr wrap="square" lIns="91440" tIns="45720" rIns="91440" bIns="45720" rtlCol="0" anchor="t">
            <a:spAutoFit/>
          </a:bodyPr>
          <a:lstStyle/>
          <a:p>
            <a:pPr marL="342900" indent="-342900" algn="just">
              <a:spcAft>
                <a:spcPts val="600"/>
              </a:spcAft>
              <a:buFont typeface="Wingdings" panose="05000000000000000000" pitchFamily="2" charset="2"/>
              <a:buChar char="v"/>
            </a:pPr>
            <a:r>
              <a:rPr lang="hr-HR" sz="2000" noProof="0" dirty="0">
                <a:solidFill>
                  <a:schemeClr val="accent3">
                    <a:lumMod val="75000"/>
                  </a:schemeClr>
                </a:solidFill>
                <a:latin typeface="+mn-lt"/>
                <a:ea typeface="Times New Roman" panose="02020603050405020304" pitchFamily="18" charset="0"/>
                <a:cs typeface="Times New Roman" panose="02020603050405020304" pitchFamily="18" charset="0"/>
              </a:rPr>
              <a:t>Ugovor o dodjeli bespovratnih sredstava (dalje u tekstu: Ugovor) se priprema i potpisuje u roku od 60 dana od isteka roka mirovanja, odnosno od dana odricanja prijavitelja od prava na prigovor na Odluku o financiranju. Rok za pripremu i potpisivanje Ugovora može se produljiti, uz prethodnu suglasnost UT, u opravdanim slučajevima</a:t>
            </a:r>
          </a:p>
          <a:p>
            <a:pPr marL="342900" indent="-342900" algn="just">
              <a:spcAft>
                <a:spcPts val="600"/>
              </a:spcAft>
              <a:buFont typeface="Wingdings" panose="05000000000000000000" pitchFamily="2" charset="2"/>
              <a:buChar char="v"/>
            </a:pPr>
            <a:r>
              <a:rPr lang="hr-HR" sz="2000" noProof="0" dirty="0">
                <a:solidFill>
                  <a:schemeClr val="accent3">
                    <a:lumMod val="75000"/>
                  </a:schemeClr>
                </a:solidFill>
                <a:latin typeface="+mn-lt"/>
                <a:ea typeface="Times New Roman" panose="02020603050405020304" pitchFamily="18" charset="0"/>
                <a:cs typeface="Times New Roman" panose="02020603050405020304" pitchFamily="18" charset="0"/>
              </a:rPr>
              <a:t>Prije potpisivanja Ugovora, prijavitelj je obvezan dostaviti izjavu kojom potvrđuje da u odnosu na podatke dostavljene u projektnom prijedlogu:</a:t>
            </a:r>
          </a:p>
          <a:p>
            <a:pPr marL="800100" lvl="1" indent="-342900" algn="just">
              <a:spcAft>
                <a:spcPts val="600"/>
              </a:spcAft>
              <a:buFontTx/>
              <a:buChar char="-"/>
            </a:pPr>
            <a:r>
              <a:rPr lang="hr-HR" sz="2000" noProof="0" dirty="0">
                <a:solidFill>
                  <a:schemeClr val="accent3">
                    <a:lumMod val="75000"/>
                  </a:schemeClr>
                </a:solidFill>
                <a:latin typeface="+mn-lt"/>
                <a:ea typeface="Times New Roman" panose="02020603050405020304" pitchFamily="18" charset="0"/>
                <a:cs typeface="Times New Roman" panose="02020603050405020304" pitchFamily="18" charset="0"/>
              </a:rPr>
              <a:t>nisu nastupile okolnosti koje utječu ili mogu utjecati na ispravnost postupka dodjele ili samu dodjelu bespovratnih sredstava (primjerice, da u međuvremenu od podnošenja projektnog prijedloga da nije nastupio stečaj  ili slično) i </a:t>
            </a:r>
          </a:p>
          <a:p>
            <a:pPr marL="800100" lvl="1" indent="-342900" algn="just">
              <a:spcAft>
                <a:spcPts val="600"/>
              </a:spcAft>
              <a:buFontTx/>
              <a:buChar char="-"/>
            </a:pPr>
            <a:r>
              <a:rPr lang="hr-HR" sz="2000" noProof="0" dirty="0">
                <a:solidFill>
                  <a:schemeClr val="accent3">
                    <a:lumMod val="75000"/>
                  </a:schemeClr>
                </a:solidFill>
                <a:latin typeface="+mn-lt"/>
                <a:ea typeface="Times New Roman" panose="02020603050405020304" pitchFamily="18" charset="0"/>
                <a:cs typeface="Times New Roman"/>
              </a:rPr>
              <a:t>da su provedbeni kapaciteti korisnika nepromijenjeni.</a:t>
            </a:r>
            <a:endParaRPr lang="hr-HR" sz="2000" noProof="0" dirty="0">
              <a:latin typeface="+mn-lt"/>
              <a:ea typeface="Times New Roman" panose="02020603050405020304" pitchFamily="18" charset="0"/>
              <a:cs typeface="Times New Roman" panose="02020603050405020304" pitchFamily="18" charset="0"/>
            </a:endParaRPr>
          </a:p>
          <a:p>
            <a:pPr algn="just">
              <a:spcAft>
                <a:spcPts val="600"/>
              </a:spcAft>
            </a:pPr>
            <a:endParaRPr lang="hr-HR" sz="2000" noProof="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61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D5B92-59D6-90AF-091B-37B4A7C7003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8E1888B-A072-DC13-6A54-45CB264FA472}"/>
              </a:ext>
            </a:extLst>
          </p:cNvPr>
          <p:cNvSpPr txBox="1">
            <a:spLocks/>
          </p:cNvSpPr>
          <p:nvPr/>
        </p:nvSpPr>
        <p:spPr>
          <a:xfrm>
            <a:off x="838200" y="624205"/>
            <a:ext cx="10402369" cy="599114"/>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noProof="0" dirty="0">
                <a:solidFill>
                  <a:schemeClr val="accent3">
                    <a:lumMod val="75000"/>
                  </a:schemeClr>
                </a:solidFill>
                <a:ea typeface="MS PGothic"/>
              </a:rPr>
              <a:t>Prigovori</a:t>
            </a:r>
            <a:endParaRPr lang="hr-HR" sz="2400" b="1" noProof="0" dirty="0">
              <a:solidFill>
                <a:schemeClr val="accent3">
                  <a:lumMod val="75000"/>
                </a:schemeClr>
              </a:solidFill>
              <a:ea typeface="MS PGothic" pitchFamily="34" charset="-128"/>
            </a:endParaRPr>
          </a:p>
        </p:txBody>
      </p:sp>
      <p:sp>
        <p:nvSpPr>
          <p:cNvPr id="6" name="TextBox 5">
            <a:extLst>
              <a:ext uri="{FF2B5EF4-FFF2-40B4-BE49-F238E27FC236}">
                <a16:creationId xmlns:a16="http://schemas.microsoft.com/office/drawing/2014/main" id="{0759A2FF-0E69-D98A-B8DE-5B85FFD05B32}"/>
              </a:ext>
            </a:extLst>
          </p:cNvPr>
          <p:cNvSpPr txBox="1"/>
          <p:nvPr/>
        </p:nvSpPr>
        <p:spPr>
          <a:xfrm>
            <a:off x="951431" y="1689767"/>
            <a:ext cx="10289138" cy="4324261"/>
          </a:xfrm>
          <a:prstGeom prst="rect">
            <a:avLst/>
          </a:prstGeom>
        </p:spPr>
        <p:style>
          <a:lnRef idx="0">
            <a:scrgbClr r="0" g="0" b="0"/>
          </a:lnRef>
          <a:fillRef idx="1003">
            <a:schemeClr val="lt1"/>
          </a:fillRef>
          <a:effectRef idx="0">
            <a:scrgbClr r="0" g="0" b="0"/>
          </a:effectRef>
          <a:fontRef idx="major"/>
        </p:style>
        <p:txBody>
          <a:bodyPr wrap="square" lIns="91440" tIns="45720" rIns="91440" bIns="45720" rtlCol="0" anchor="t">
            <a:spAutoFit/>
          </a:bodyPr>
          <a:lstStyle/>
          <a:p>
            <a:pPr algn="just"/>
            <a:r>
              <a:rPr lang="hr-HR" sz="2000" noProof="0" dirty="0">
                <a:solidFill>
                  <a:schemeClr val="accent3">
                    <a:lumMod val="75000"/>
                  </a:schemeClr>
                </a:solidFill>
                <a:ea typeface="+mj-lt"/>
                <a:cs typeface="+mj-lt"/>
              </a:rPr>
              <a:t>Prijavitelj može na odluku o statusu projektnog prijedloga izjaviti prigovor čelniku UT-a, odnosno ministru regionalnoga razvoja i fondova Europske unije:</a:t>
            </a:r>
            <a:endParaRPr lang="hr-HR" sz="2000" noProof="0" dirty="0">
              <a:solidFill>
                <a:schemeClr val="accent3">
                  <a:lumMod val="75000"/>
                </a:schemeClr>
              </a:solidFill>
            </a:endParaRPr>
          </a:p>
          <a:p>
            <a:pPr algn="just"/>
            <a:endParaRPr lang="hr-HR" sz="2000" noProof="0" dirty="0">
              <a:solidFill>
                <a:schemeClr val="accent3">
                  <a:lumMod val="75000"/>
                </a:schemeClr>
              </a:solidFill>
              <a:ea typeface="+mj-lt"/>
              <a:cs typeface="+mj-lt"/>
            </a:endParaRPr>
          </a:p>
          <a:p>
            <a:pPr marL="342900" indent="-342900" algn="just">
              <a:buFont typeface="Arial"/>
              <a:buChar char="•"/>
            </a:pPr>
            <a:r>
              <a:rPr lang="hr-HR" sz="2000" noProof="0" dirty="0">
                <a:solidFill>
                  <a:schemeClr val="accent3">
                    <a:lumMod val="75000"/>
                  </a:schemeClr>
                </a:solidFill>
                <a:ea typeface="+mj-lt"/>
                <a:cs typeface="+mj-lt"/>
              </a:rPr>
              <a:t>ako smatra da je tijekom postupka odabira projekata postupanjem ili propuštanjem postupanja nadležnog tijela njegov projektni prijedlog </a:t>
            </a:r>
            <a:r>
              <a:rPr lang="hr-HR" sz="2000" b="1" noProof="0" dirty="0">
                <a:solidFill>
                  <a:schemeClr val="accent3">
                    <a:lumMod val="75000"/>
                  </a:schemeClr>
                </a:solidFill>
                <a:ea typeface="+mj-lt"/>
                <a:cs typeface="+mj-lt"/>
              </a:rPr>
              <a:t>neosnovano isključen iz postupka odabira projekata</a:t>
            </a:r>
            <a:endParaRPr lang="hr-HR" sz="2000" b="1" noProof="0" dirty="0">
              <a:solidFill>
                <a:schemeClr val="accent3">
                  <a:lumMod val="75000"/>
                </a:schemeClr>
              </a:solidFill>
            </a:endParaRPr>
          </a:p>
          <a:p>
            <a:pPr algn="just"/>
            <a:endParaRPr lang="hr-HR" sz="2000" b="1" noProof="0" dirty="0">
              <a:solidFill>
                <a:schemeClr val="accent3">
                  <a:lumMod val="75000"/>
                </a:schemeClr>
              </a:solidFill>
              <a:ea typeface="+mj-lt"/>
              <a:cs typeface="+mj-lt"/>
            </a:endParaRPr>
          </a:p>
          <a:p>
            <a:pPr marL="342900" indent="-342900" algn="just">
              <a:spcAft>
                <a:spcPts val="600"/>
              </a:spcAft>
              <a:buFont typeface="Arial"/>
              <a:buChar char="•"/>
            </a:pPr>
            <a:r>
              <a:rPr lang="hr-HR" sz="2000" noProof="0" dirty="0">
                <a:solidFill>
                  <a:schemeClr val="accent3">
                    <a:lumMod val="75000"/>
                  </a:schemeClr>
                </a:solidFill>
                <a:ea typeface="+mj-lt"/>
                <a:cs typeface="+mj-lt"/>
              </a:rPr>
              <a:t>u slučaju kada njegov projektni prijedlog nije isključen iz postupka odabira projekata, ako smatra da nadležno tijelo tijekom tog postupka </a:t>
            </a:r>
            <a:r>
              <a:rPr lang="hr-HR" sz="2000" b="1" noProof="0" dirty="0">
                <a:solidFill>
                  <a:schemeClr val="accent3">
                    <a:lumMod val="75000"/>
                  </a:schemeClr>
                </a:solidFill>
                <a:ea typeface="+mj-lt"/>
                <a:cs typeface="+mj-lt"/>
              </a:rPr>
              <a:t>nije postupilo u skladu s pravilima poziva</a:t>
            </a:r>
          </a:p>
          <a:p>
            <a:pPr algn="just">
              <a:spcAft>
                <a:spcPts val="600"/>
              </a:spcAft>
            </a:pPr>
            <a:endParaRPr lang="hr-HR" sz="2000" b="1" noProof="0" dirty="0">
              <a:solidFill>
                <a:schemeClr val="accent3">
                  <a:lumMod val="75000"/>
                </a:schemeClr>
              </a:solidFill>
              <a:ea typeface="+mj-lt"/>
              <a:cs typeface="+mj-lt"/>
            </a:endParaRPr>
          </a:p>
          <a:p>
            <a:pPr algn="just">
              <a:spcAft>
                <a:spcPts val="600"/>
              </a:spcAft>
            </a:pPr>
            <a:r>
              <a:rPr lang="hr-HR" sz="2000" noProof="0" dirty="0">
                <a:solidFill>
                  <a:schemeClr val="accent3">
                    <a:lumMod val="75000"/>
                  </a:schemeClr>
                </a:solidFill>
                <a:ea typeface="+mj-lt"/>
                <a:cs typeface="+mj-lt"/>
              </a:rPr>
              <a:t>Prigovor se može izjaviti </a:t>
            </a:r>
            <a:r>
              <a:rPr lang="hr-HR" sz="2000" b="1" noProof="0" dirty="0">
                <a:solidFill>
                  <a:schemeClr val="accent3">
                    <a:lumMod val="75000"/>
                  </a:schemeClr>
                </a:solidFill>
                <a:ea typeface="+mj-lt"/>
                <a:cs typeface="+mj-lt"/>
              </a:rPr>
              <a:t>u roku 15 dana </a:t>
            </a:r>
            <a:r>
              <a:rPr lang="hr-HR" sz="2000" noProof="0" dirty="0">
                <a:solidFill>
                  <a:schemeClr val="accent3">
                    <a:lumMod val="75000"/>
                  </a:schemeClr>
                </a:solidFill>
                <a:ea typeface="+mj-lt"/>
                <a:cs typeface="+mj-lt"/>
              </a:rPr>
              <a:t>od dana primitka odluke o statusu projektnog prijedloga.</a:t>
            </a:r>
          </a:p>
          <a:p>
            <a:pPr algn="just">
              <a:spcAft>
                <a:spcPts val="600"/>
              </a:spcAft>
            </a:pPr>
            <a:r>
              <a:rPr lang="hr-HR" sz="2000" noProof="0" dirty="0">
                <a:solidFill>
                  <a:schemeClr val="accent3">
                    <a:lumMod val="75000"/>
                  </a:schemeClr>
                </a:solidFill>
                <a:latin typeface="+mn-lt"/>
                <a:cs typeface="Times New Roman"/>
              </a:rPr>
              <a:t>Rješenje o prigovoru donosi </a:t>
            </a:r>
            <a:r>
              <a:rPr lang="hr-HR" sz="2000" b="1" noProof="0" dirty="0">
                <a:solidFill>
                  <a:schemeClr val="accent3">
                    <a:lumMod val="75000"/>
                  </a:schemeClr>
                </a:solidFill>
                <a:latin typeface="+mn-lt"/>
                <a:cs typeface="Times New Roman"/>
              </a:rPr>
              <a:t>čelnik Upravljačkog tijela,</a:t>
            </a:r>
            <a:r>
              <a:rPr lang="hr-HR" sz="2000" noProof="0" dirty="0">
                <a:solidFill>
                  <a:schemeClr val="accent3">
                    <a:lumMod val="75000"/>
                  </a:schemeClr>
                </a:solidFill>
                <a:latin typeface="+mn-lt"/>
                <a:cs typeface="Times New Roman"/>
              </a:rPr>
              <a:t> odnosno ministar regionalnoga razvoja i fondova Europske unije</a:t>
            </a:r>
            <a:r>
              <a:rPr lang="hr-HR" sz="2000" b="1" noProof="0" dirty="0">
                <a:solidFill>
                  <a:schemeClr val="accent3">
                    <a:lumMod val="75000"/>
                  </a:schemeClr>
                </a:solidFill>
                <a:latin typeface="+mn-lt"/>
                <a:cs typeface="Times New Roman"/>
              </a:rPr>
              <a:t> u roku 30 dana</a:t>
            </a:r>
            <a:r>
              <a:rPr lang="hr-HR" sz="2000" noProof="0" dirty="0">
                <a:solidFill>
                  <a:schemeClr val="accent3">
                    <a:lumMod val="75000"/>
                  </a:schemeClr>
                </a:solidFill>
                <a:latin typeface="+mn-lt"/>
                <a:cs typeface="Times New Roman"/>
              </a:rPr>
              <a:t> od dana zaprimanja prigovora, na temelju prijedloga nadležne ustrojstvene jedinice Upravljačkog tijela</a:t>
            </a:r>
            <a:endParaRPr lang="hr-HR" sz="2000" noProof="0" dirty="0">
              <a:solidFill>
                <a:schemeClr val="accent3">
                  <a:lumMod val="75000"/>
                </a:schemeClr>
              </a:solidFill>
              <a:cs typeface="Times New Roman"/>
            </a:endParaRPr>
          </a:p>
        </p:txBody>
      </p:sp>
    </p:spTree>
    <p:extLst>
      <p:ext uri="{BB962C8B-B14F-4D97-AF65-F5344CB8AC3E}">
        <p14:creationId xmlns:p14="http://schemas.microsoft.com/office/powerpoint/2010/main" val="836792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0476"/>
            <a:ext cx="10799233" cy="569960"/>
          </a:xfrm>
        </p:spPr>
        <p:txBody>
          <a:bodyPr>
            <a:normAutofit fontScale="90000"/>
          </a:bodyPr>
          <a:lstStyle/>
          <a:p>
            <a:br>
              <a:rPr lang="en-US" sz="3200" b="1" dirty="0"/>
            </a:br>
            <a:endParaRPr lang="en-US" sz="3200" b="1" dirty="0"/>
          </a:p>
        </p:txBody>
      </p:sp>
      <p:sp>
        <p:nvSpPr>
          <p:cNvPr id="3" name="Content Placeholder 2"/>
          <p:cNvSpPr>
            <a:spLocks noGrp="1"/>
          </p:cNvSpPr>
          <p:nvPr>
            <p:ph idx="1"/>
          </p:nvPr>
        </p:nvSpPr>
        <p:spPr>
          <a:xfrm>
            <a:off x="328949" y="1085381"/>
            <a:ext cx="11156085" cy="4854300"/>
          </a:xfrm>
        </p:spPr>
        <p:style>
          <a:lnRef idx="0">
            <a:scrgbClr r="0" g="0" b="0"/>
          </a:lnRef>
          <a:fillRef idx="1003">
            <a:schemeClr val="lt1"/>
          </a:fillRef>
          <a:effectRef idx="0">
            <a:scrgbClr r="0" g="0" b="0"/>
          </a:effectRef>
          <a:fontRef idx="major"/>
        </p:style>
        <p:txBody>
          <a:bodyPr>
            <a:noAutofit/>
          </a:bodyPr>
          <a:lstStyle/>
          <a:p>
            <a:pPr algn="just">
              <a:lnSpc>
                <a:spcPct val="100000"/>
              </a:lnSpc>
              <a:spcBef>
                <a:spcPts val="575"/>
              </a:spcBef>
              <a:buClr>
                <a:schemeClr val="accent1"/>
              </a:buClr>
              <a:defRPr/>
            </a:pPr>
            <a:endParaRPr lang="hr-HR" sz="1800" b="1" noProof="0">
              <a:latin typeface="+mj-lt"/>
              <a:cs typeface="VladaRHSans Reg" charset="0"/>
            </a:endParaRPr>
          </a:p>
          <a:p>
            <a:pPr algn="just">
              <a:lnSpc>
                <a:spcPct val="100000"/>
              </a:lnSpc>
              <a:spcBef>
                <a:spcPts val="575"/>
              </a:spcBef>
              <a:buClr>
                <a:schemeClr val="accent1"/>
              </a:buClr>
              <a:defRPr/>
            </a:pPr>
            <a:r>
              <a:rPr lang="hr-HR" sz="1800" b="1" noProof="0" dirty="0">
                <a:latin typeface="+mn-lt"/>
                <a:cs typeface="VladaRHSans Reg" charset="0"/>
              </a:rPr>
              <a:t>Početak razdoblja provedbe  -  </a:t>
            </a:r>
            <a:r>
              <a:rPr lang="hr-HR" sz="1800" noProof="0" dirty="0">
                <a:latin typeface="+mn-lt"/>
                <a:cs typeface="VladaRHSans Reg" charset="0"/>
              </a:rPr>
              <a:t>smatra se zakonski obvezujuća obveza za naručivanje dobara ili usluga ili bilo koja druga obveza koja ulaganje čini neopozivim (npr. potpis Ugovora, izdavanje narudžbenice, itd.). Provedba projekta ne smije započeti prije predaje projektnog prijedloga u okviru Poziva ni završiti prije potpisivanja Ugovora. Priprema natječajne dokumentacije projektnog prijedloga ne smatra se početkom provedbe projekta.</a:t>
            </a:r>
          </a:p>
          <a:p>
            <a:pPr algn="just">
              <a:lnSpc>
                <a:spcPct val="100000"/>
              </a:lnSpc>
              <a:spcBef>
                <a:spcPts val="600"/>
              </a:spcBef>
              <a:buClr>
                <a:schemeClr val="accent1"/>
              </a:buClr>
              <a:defRPr/>
            </a:pPr>
            <a:endParaRPr lang="hr-HR" sz="1800" noProof="0" dirty="0">
              <a:latin typeface="+mn-lt"/>
              <a:cs typeface="VladaRHSans Reg" charset="0"/>
            </a:endParaRPr>
          </a:p>
          <a:p>
            <a:pPr algn="just">
              <a:lnSpc>
                <a:spcPct val="100000"/>
              </a:lnSpc>
              <a:spcBef>
                <a:spcPts val="800"/>
              </a:spcBef>
              <a:spcAft>
                <a:spcPts val="800"/>
              </a:spcAft>
              <a:buClr>
                <a:schemeClr val="accent1"/>
              </a:buClr>
              <a:defRPr/>
            </a:pPr>
            <a:r>
              <a:rPr lang="hr-HR" sz="1800" b="1" noProof="0" dirty="0">
                <a:latin typeface="+mn-lt"/>
                <a:cs typeface="VladaRHSans Reg" charset="0"/>
              </a:rPr>
              <a:t>Razdoblje provedbe</a:t>
            </a:r>
            <a:r>
              <a:rPr lang="hr-HR" sz="1800" noProof="0" dirty="0">
                <a:latin typeface="+mn-lt"/>
                <a:cs typeface="VladaRHSans Reg" charset="0"/>
              </a:rPr>
              <a:t> - Razdoblje provedbe projekta započinje početkom provedbe projekta te istječe završetkom obavljanja predmetnih aktivnosti, što će biti jasno definirano u posebnim uvjetima Ugovora. Inicijalno trajanje provedbe ne smije biti duže od </a:t>
            </a:r>
            <a:r>
              <a:rPr lang="hr-HR" sz="1800" b="1" noProof="0" dirty="0">
                <a:latin typeface="+mn-lt"/>
                <a:cs typeface="VladaRHSans Reg" charset="0"/>
              </a:rPr>
              <a:t>36 mjeseci.</a:t>
            </a:r>
            <a:endParaRPr lang="hr-HR" sz="1800" noProof="0" dirty="0">
              <a:latin typeface="+mn-lt"/>
              <a:cs typeface="VladaRHSans Reg" charset="0"/>
            </a:endParaRPr>
          </a:p>
          <a:p>
            <a:pPr algn="just">
              <a:lnSpc>
                <a:spcPct val="100000"/>
              </a:lnSpc>
              <a:spcBef>
                <a:spcPts val="600"/>
              </a:spcBef>
              <a:buClr>
                <a:schemeClr val="accent1"/>
              </a:buClr>
              <a:defRPr/>
            </a:pPr>
            <a:endParaRPr lang="hr-HR" sz="1800" noProof="0" dirty="0">
              <a:latin typeface="+mn-lt"/>
            </a:endParaRPr>
          </a:p>
          <a:p>
            <a:pPr algn="just">
              <a:lnSpc>
                <a:spcPct val="100000"/>
              </a:lnSpc>
              <a:spcBef>
                <a:spcPts val="800"/>
              </a:spcBef>
              <a:spcAft>
                <a:spcPts val="800"/>
              </a:spcAft>
              <a:buClr>
                <a:schemeClr val="accent1"/>
              </a:buClr>
              <a:defRPr/>
            </a:pPr>
            <a:r>
              <a:rPr lang="hr-HR" sz="1800" b="1" noProof="0" dirty="0">
                <a:latin typeface="+mn-lt"/>
                <a:cs typeface="VladaRHSans Reg" charset="0"/>
              </a:rPr>
              <a:t>Razdoblje prihvatljivosti troškova - </a:t>
            </a:r>
            <a:r>
              <a:rPr lang="hr-HR" sz="1800" noProof="0" dirty="0">
                <a:latin typeface="+mn-lt"/>
                <a:cs typeface="VladaRHSans Reg" charset="0"/>
              </a:rPr>
              <a:t>započinje </a:t>
            </a:r>
            <a:r>
              <a:rPr lang="hr-HR" sz="1800" noProof="0" dirty="0">
                <a:latin typeface="+mn-lt"/>
              </a:rPr>
              <a:t>danom</a:t>
            </a:r>
            <a:r>
              <a:rPr lang="hr-HR" sz="1800" noProof="0" dirty="0">
                <a:latin typeface="+mn-lt"/>
                <a:cs typeface="VladaRHSans Reg" charset="0"/>
              </a:rPr>
              <a:t> početka razdoblja provedbe projekta, a završava 30 dana nakon završetka razdoblja provedbe projekta, izuzev </a:t>
            </a:r>
            <a:r>
              <a:rPr lang="hr-HR" sz="1800" noProof="0" dirty="0">
                <a:latin typeface="+mn-lt"/>
              </a:rPr>
              <a:t>troškova pripreme dokumentacije projektnog prijedloga - prihvatljivi od datuma objave poziva.</a:t>
            </a:r>
          </a:p>
        </p:txBody>
      </p:sp>
      <p:sp>
        <p:nvSpPr>
          <p:cNvPr id="4" name="TextBox 3">
            <a:extLst>
              <a:ext uri="{FF2B5EF4-FFF2-40B4-BE49-F238E27FC236}">
                <a16:creationId xmlns:a16="http://schemas.microsoft.com/office/drawing/2014/main" id="{5F96566A-24A1-421D-BEB1-9FDF1B0D3515}"/>
              </a:ext>
            </a:extLst>
          </p:cNvPr>
          <p:cNvSpPr txBox="1"/>
          <p:nvPr/>
        </p:nvSpPr>
        <p:spPr>
          <a:xfrm>
            <a:off x="328949" y="382524"/>
            <a:ext cx="1118256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1219170">
              <a:defRPr/>
            </a:pPr>
            <a:r>
              <a:rPr lang="en-US" sz="2400" b="1" dirty="0"/>
              <a:t>INTEGRATOR </a:t>
            </a:r>
            <a:r>
              <a:rPr lang="hr-HR" sz="2400" b="1" dirty="0"/>
              <a:t>- </a:t>
            </a:r>
            <a:r>
              <a:rPr lang="en-US" sz="2400" b="1" dirty="0"/>
              <a:t>PROVEDBA </a:t>
            </a:r>
            <a:r>
              <a:rPr lang="hr-HR" sz="2400" b="1" dirty="0"/>
              <a:t>PROJEKATA </a:t>
            </a:r>
            <a:endParaRPr lang="en-US" sz="2400" b="1" spc="-1" dirty="0">
              <a:solidFill>
                <a:srgbClr val="000000"/>
              </a:solidFill>
              <a:latin typeface="Calibri"/>
            </a:endParaRPr>
          </a:p>
        </p:txBody>
      </p:sp>
      <p:pic>
        <p:nvPicPr>
          <p:cNvPr id="5" name="Slika 6">
            <a:extLst>
              <a:ext uri="{FF2B5EF4-FFF2-40B4-BE49-F238E27FC236}">
                <a16:creationId xmlns:a16="http://schemas.microsoft.com/office/drawing/2014/main" id="{11F8EAA7-3181-4FD5-B7EF-803B6DE87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445392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571886" y="1191490"/>
            <a:ext cx="10936492" cy="3550327"/>
          </a:xfrm>
        </p:spPr>
        <p:style>
          <a:lnRef idx="0">
            <a:scrgbClr r="0" g="0" b="0"/>
          </a:lnRef>
          <a:fillRef idx="1003">
            <a:schemeClr val="lt1"/>
          </a:fillRef>
          <a:effectRef idx="0">
            <a:scrgbClr r="0" g="0" b="0"/>
          </a:effectRef>
          <a:fontRef idx="major"/>
        </p:style>
        <p:txBody>
          <a:bodyPr/>
          <a:lstStyle/>
          <a:p>
            <a:pPr marL="459109" indent="-457189" defTabSz="1219170">
              <a:lnSpc>
                <a:spcPct val="100000"/>
              </a:lnSpc>
              <a:spcBef>
                <a:spcPts val="0"/>
              </a:spcBef>
              <a:spcAft>
                <a:spcPts val="800"/>
              </a:spcAft>
              <a:buClr>
                <a:srgbClr val="000000"/>
              </a:buClr>
              <a:buFont typeface="+mj-lt"/>
              <a:buAutoNum type="arabicPeriod"/>
              <a:defRPr/>
            </a:pPr>
            <a:endParaRPr lang="hr-HR" sz="1800" spc="-1" noProof="0">
              <a:solidFill>
                <a:srgbClr val="000000"/>
              </a:solidFill>
              <a:latin typeface="+mj-lt"/>
              <a:ea typeface="MS PGothic"/>
            </a:endParaRPr>
          </a:p>
          <a:p>
            <a:pPr marL="459109" indent="-457189" defTabSz="1219170">
              <a:lnSpc>
                <a:spcPct val="100000"/>
              </a:lnSpc>
              <a:spcBef>
                <a:spcPts val="0"/>
              </a:spcBef>
              <a:spcAft>
                <a:spcPts val="800"/>
              </a:spcAft>
              <a:buClr>
                <a:srgbClr val="000000"/>
              </a:buClr>
              <a:buFont typeface="+mj-lt"/>
              <a:buAutoNum type="arabicPeriod"/>
              <a:defRPr/>
            </a:pPr>
            <a:r>
              <a:rPr lang="hr-HR" sz="1800" spc="-1" noProof="0" dirty="0">
                <a:solidFill>
                  <a:srgbClr val="000000"/>
                </a:solidFill>
                <a:latin typeface="+mn-lt"/>
                <a:ea typeface="MS PGothic"/>
              </a:rPr>
              <a:t>Dostava/pregled Plana nabave</a:t>
            </a:r>
          </a:p>
          <a:p>
            <a:pPr marL="459109" indent="-457189" defTabSz="1219170">
              <a:lnSpc>
                <a:spcPct val="100000"/>
              </a:lnSpc>
              <a:spcBef>
                <a:spcPts val="0"/>
              </a:spcBef>
              <a:spcAft>
                <a:spcPts val="800"/>
              </a:spcAft>
              <a:buClr>
                <a:srgbClr val="000000"/>
              </a:buClr>
              <a:buFont typeface="+mj-lt"/>
              <a:buAutoNum type="arabicPeriod"/>
              <a:defRPr/>
            </a:pPr>
            <a:r>
              <a:rPr lang="hr-HR" sz="1800" spc="-1" noProof="0" dirty="0">
                <a:solidFill>
                  <a:srgbClr val="000000"/>
                </a:solidFill>
                <a:latin typeface="+mn-lt"/>
                <a:ea typeface="MS PGothic"/>
              </a:rPr>
              <a:t>Dostava/pregled Zahtjeva za predujam</a:t>
            </a:r>
            <a:endParaRPr lang="hr-HR" sz="1800" spc="-1" noProof="0" dirty="0">
              <a:solidFill>
                <a:srgbClr val="000000"/>
              </a:solidFill>
              <a:latin typeface="+mn-lt"/>
            </a:endParaRPr>
          </a:p>
          <a:p>
            <a:pPr marL="459109" indent="-457189" defTabSz="1219170">
              <a:lnSpc>
                <a:spcPct val="100000"/>
              </a:lnSpc>
              <a:spcBef>
                <a:spcPts val="0"/>
              </a:spcBef>
              <a:spcAft>
                <a:spcPts val="800"/>
              </a:spcAft>
              <a:buClr>
                <a:srgbClr val="000000"/>
              </a:buClr>
              <a:buFont typeface="+mj-lt"/>
              <a:buAutoNum type="arabicPeriod"/>
              <a:defRPr/>
            </a:pPr>
            <a:r>
              <a:rPr lang="hr-HR" sz="1800" spc="-1" noProof="0" dirty="0">
                <a:solidFill>
                  <a:srgbClr val="000000"/>
                </a:solidFill>
                <a:latin typeface="+mn-lt"/>
                <a:ea typeface="MS PGothic"/>
              </a:rPr>
              <a:t>Dostava/pregled Početnog plana zahtjeva za nadoknadom sredstava</a:t>
            </a:r>
          </a:p>
          <a:p>
            <a:pPr marL="459109" indent="-457189" defTabSz="1219170">
              <a:lnSpc>
                <a:spcPct val="100000"/>
              </a:lnSpc>
              <a:spcBef>
                <a:spcPts val="0"/>
              </a:spcBef>
              <a:spcAft>
                <a:spcPts val="800"/>
              </a:spcAft>
              <a:buClr>
                <a:srgbClr val="000000"/>
              </a:buClr>
              <a:buFont typeface="+mj-lt"/>
              <a:buAutoNum type="arabicPeriod"/>
              <a:defRPr/>
            </a:pPr>
            <a:r>
              <a:rPr lang="hr-HR" sz="1800" spc="-1" noProof="0" dirty="0">
                <a:solidFill>
                  <a:prstClr val="black"/>
                </a:solidFill>
                <a:latin typeface="+mn-lt"/>
                <a:ea typeface="MS PGothic"/>
              </a:rPr>
              <a:t>Dostava/pregled Zahtjeva za nadoknadom sredstava </a:t>
            </a:r>
          </a:p>
          <a:p>
            <a:pPr marL="459109" indent="-457189" defTabSz="1219170">
              <a:lnSpc>
                <a:spcPct val="100000"/>
              </a:lnSpc>
              <a:spcBef>
                <a:spcPts val="0"/>
              </a:spcBef>
              <a:spcAft>
                <a:spcPts val="800"/>
              </a:spcAft>
              <a:buClr>
                <a:srgbClr val="000000"/>
              </a:buClr>
              <a:buFont typeface="+mj-lt"/>
              <a:buAutoNum type="arabicPeriod"/>
              <a:defRPr/>
            </a:pPr>
            <a:r>
              <a:rPr lang="hr-HR" sz="1800" spc="-1" noProof="0" dirty="0">
                <a:solidFill>
                  <a:prstClr val="black"/>
                </a:solidFill>
                <a:latin typeface="+mn-lt"/>
                <a:ea typeface="MS PGothic"/>
              </a:rPr>
              <a:t>Dostava/pregled Izmjena ugovora</a:t>
            </a:r>
          </a:p>
          <a:p>
            <a:pPr marL="459109" indent="-457189" defTabSz="1219170">
              <a:lnSpc>
                <a:spcPct val="100000"/>
              </a:lnSpc>
              <a:spcBef>
                <a:spcPts val="0"/>
              </a:spcBef>
              <a:spcAft>
                <a:spcPts val="800"/>
              </a:spcAft>
              <a:buClr>
                <a:srgbClr val="000000"/>
              </a:buClr>
              <a:buFont typeface="+mj-lt"/>
              <a:buAutoNum type="arabicPeriod"/>
              <a:defRPr/>
            </a:pPr>
            <a:r>
              <a:rPr lang="hr-HR" sz="1800" spc="-1" noProof="0" dirty="0">
                <a:solidFill>
                  <a:prstClr val="black"/>
                </a:solidFill>
                <a:latin typeface="+mn-lt"/>
                <a:ea typeface="MS PGothic"/>
              </a:rPr>
              <a:t>Provjere na licu mjesta</a:t>
            </a:r>
          </a:p>
          <a:p>
            <a:pPr marL="459109" indent="-457189" defTabSz="1219170">
              <a:lnSpc>
                <a:spcPct val="100000"/>
              </a:lnSpc>
              <a:spcBef>
                <a:spcPts val="0"/>
              </a:spcBef>
              <a:spcAft>
                <a:spcPts val="800"/>
              </a:spcAft>
              <a:buClr>
                <a:srgbClr val="000000"/>
              </a:buClr>
              <a:buFont typeface="+mj-lt"/>
              <a:buAutoNum type="arabicPeriod"/>
              <a:defRPr/>
            </a:pPr>
            <a:r>
              <a:rPr lang="hr-HR" sz="1800" spc="-1" noProof="0" dirty="0">
                <a:solidFill>
                  <a:srgbClr val="000000"/>
                </a:solidFill>
                <a:latin typeface="+mn-lt"/>
                <a:ea typeface="MS PGothic"/>
              </a:rPr>
              <a:t>Pravila vidljivosti</a:t>
            </a:r>
          </a:p>
          <a:p>
            <a:pPr marL="459109" indent="-457189" defTabSz="1219170">
              <a:lnSpc>
                <a:spcPct val="100000"/>
              </a:lnSpc>
              <a:spcBef>
                <a:spcPts val="0"/>
              </a:spcBef>
              <a:spcAft>
                <a:spcPts val="800"/>
              </a:spcAft>
              <a:buClr>
                <a:srgbClr val="000000"/>
              </a:buClr>
              <a:buFont typeface="+mj-lt"/>
              <a:buAutoNum type="arabicPeriod"/>
              <a:defRPr/>
            </a:pPr>
            <a:r>
              <a:rPr lang="hr-HR" sz="1800" spc="-1" noProof="0" dirty="0">
                <a:solidFill>
                  <a:srgbClr val="000000"/>
                </a:solidFill>
                <a:latin typeface="+mn-lt"/>
                <a:ea typeface="MS PGothic"/>
              </a:rPr>
              <a:t>Izvješća nakon provedbe projekta (ex-post provjera trajnosti i pokazatelja – 3/5 godina)</a:t>
            </a:r>
            <a:endParaRPr lang="hr-HR" sz="1800" spc="-1" noProof="0" dirty="0">
              <a:solidFill>
                <a:srgbClr val="000000"/>
              </a:solidFill>
              <a:latin typeface="+mn-lt"/>
            </a:endParaRPr>
          </a:p>
          <a:p>
            <a:pPr marL="0" indent="0" algn="just">
              <a:spcBef>
                <a:spcPts val="575"/>
              </a:spcBef>
              <a:spcAft>
                <a:spcPts val="800"/>
              </a:spcAft>
              <a:buClr>
                <a:schemeClr val="accent1"/>
              </a:buClr>
              <a:defRPr/>
            </a:pPr>
            <a:endParaRPr lang="hr-HR" sz="2000" noProof="0" dirty="0">
              <a:latin typeface="VladaRHSans Reg" charset="0"/>
              <a:cs typeface="VladaRHSans Reg" charset="0"/>
            </a:endParaRPr>
          </a:p>
        </p:txBody>
      </p:sp>
      <p:sp>
        <p:nvSpPr>
          <p:cNvPr id="33795" name="Slide Number Placeholder 5"/>
          <p:cNvSpPr>
            <a:spLocks noGrp="1"/>
          </p:cNvSpPr>
          <p:nvPr>
            <p:ph type="sldNum" sz="quarter" idx="12"/>
          </p:nvPr>
        </p:nvSpPr>
        <p:spPr bwMode="auto">
          <a:xfrm>
            <a:off x="0" y="0"/>
            <a:ext cx="0" cy="0"/>
          </a:xfrm>
          <a:prstGeom prst="rect">
            <a:avLst/>
          </a:prstGeom>
          <a:noFill/>
          <a:ln>
            <a:miter lim="800000"/>
            <a:headEnd/>
            <a:tailEnd/>
          </a:ln>
        </p:spPr>
        <p:txBody>
          <a:bodyPr/>
          <a:lstStyle/>
          <a:p>
            <a:pPr algn="l" defTabSz="609585" eaLnBrk="0" fontAlgn="base" hangingPunct="0">
              <a:spcBef>
                <a:spcPct val="0"/>
              </a:spcBef>
              <a:spcAft>
                <a:spcPct val="0"/>
              </a:spcAft>
              <a:defRPr/>
            </a:pPr>
            <a:fld id="{7115D820-C0B9-4E79-9169-98EDCE5E4036}" type="slidenum">
              <a:rPr lang="en-US" sz="800">
                <a:solidFill>
                  <a:prstClr val="white"/>
                </a:solidFill>
                <a:latin typeface="VladaRHSans Reg" charset="0"/>
                <a:ea typeface="MS PGothic" pitchFamily="34" charset="-128"/>
                <a:cs typeface="VladaRHSans Reg" charset="0"/>
              </a:rPr>
              <a:pPr algn="l" defTabSz="609585" eaLnBrk="0" fontAlgn="base" hangingPunct="0">
                <a:spcBef>
                  <a:spcPct val="0"/>
                </a:spcBef>
                <a:spcAft>
                  <a:spcPct val="0"/>
                </a:spcAft>
                <a:defRPr/>
              </a:pPr>
              <a:t>37</a:t>
            </a:fld>
            <a:endParaRPr lang="en-US" sz="800">
              <a:solidFill>
                <a:prstClr val="white"/>
              </a:solidFill>
              <a:latin typeface="VladaRHSans Reg" charset="0"/>
              <a:ea typeface="MS PGothic" pitchFamily="34" charset="-128"/>
              <a:cs typeface="VladaRHSans Reg" charset="0"/>
            </a:endParaRPr>
          </a:p>
        </p:txBody>
      </p:sp>
      <p:sp>
        <p:nvSpPr>
          <p:cNvPr id="33796" name="Rectangle 1"/>
          <p:cNvSpPr txBox="1">
            <a:spLocks noChangeArrowheads="1"/>
          </p:cNvSpPr>
          <p:nvPr/>
        </p:nvSpPr>
        <p:spPr bwMode="auto">
          <a:xfrm>
            <a:off x="571885" y="304802"/>
            <a:ext cx="11038478" cy="6599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defTabSz="1219170">
              <a:defRPr/>
            </a:pPr>
            <a:r>
              <a:rPr lang="en-US" sz="3200" b="1" spc="-1" dirty="0">
                <a:solidFill>
                  <a:srgbClr val="000000"/>
                </a:solidFill>
                <a:latin typeface="+mj-lt"/>
                <a:ea typeface="MS PGothic"/>
              </a:rPr>
              <a:t>KLJUČNE AKTIVNOSTI PROVEDBE</a:t>
            </a:r>
            <a:r>
              <a:rPr lang="hr-HR" sz="3200" b="1" spc="-1" dirty="0">
                <a:solidFill>
                  <a:srgbClr val="000000"/>
                </a:solidFill>
                <a:latin typeface="+mj-lt"/>
                <a:ea typeface="MS PGothic"/>
              </a:rPr>
              <a:t>:</a:t>
            </a:r>
            <a:endParaRPr lang="en-US" sz="3200" b="1" spc="-1" dirty="0">
              <a:solidFill>
                <a:srgbClr val="000000"/>
              </a:solidFill>
              <a:latin typeface="+mj-lt"/>
            </a:endParaRPr>
          </a:p>
        </p:txBody>
      </p:sp>
      <p:pic>
        <p:nvPicPr>
          <p:cNvPr id="6" name="Slika 6">
            <a:extLst>
              <a:ext uri="{FF2B5EF4-FFF2-40B4-BE49-F238E27FC236}">
                <a16:creationId xmlns:a16="http://schemas.microsoft.com/office/drawing/2014/main" id="{CD2F17CD-030F-441E-8D61-793D46EB2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4031330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37726" y="871649"/>
            <a:ext cx="10599548" cy="4974969"/>
          </a:xfrm>
        </p:spPr>
        <p:txBody>
          <a:bodyPr/>
          <a:lstStyle/>
          <a:p>
            <a:pPr marL="458389" indent="-457189">
              <a:lnSpc>
                <a:spcPct val="100000"/>
              </a:lnSpc>
            </a:pPr>
            <a:endParaRPr lang="hr-HR" sz="2400" dirty="0"/>
          </a:p>
          <a:p>
            <a:pPr marL="0" indent="0" algn="just">
              <a:spcBef>
                <a:spcPts val="575"/>
              </a:spcBef>
              <a:spcAft>
                <a:spcPts val="800"/>
              </a:spcAft>
              <a:buClr>
                <a:schemeClr val="accent1"/>
              </a:buClr>
              <a:defRPr/>
            </a:pPr>
            <a:endParaRPr lang="hr-HR" altLang="sr-Latn-RS" sz="2000" dirty="0">
              <a:latin typeface="VladaRHSans Reg" charset="0"/>
              <a:cs typeface="VladaRHSans Reg" charset="0"/>
            </a:endParaRPr>
          </a:p>
        </p:txBody>
      </p:sp>
      <p:sp>
        <p:nvSpPr>
          <p:cNvPr id="33795" name="Slide Number Placeholder 5"/>
          <p:cNvSpPr>
            <a:spLocks noGrp="1"/>
          </p:cNvSpPr>
          <p:nvPr>
            <p:ph type="sldNum" sz="quarter" idx="12"/>
          </p:nvPr>
        </p:nvSpPr>
        <p:spPr bwMode="auto">
          <a:xfrm>
            <a:off x="0" y="0"/>
            <a:ext cx="0" cy="0"/>
          </a:xfrm>
          <a:prstGeom prst="rect">
            <a:avLst/>
          </a:prstGeom>
          <a:noFill/>
          <a:ln>
            <a:miter lim="800000"/>
            <a:headEnd/>
            <a:tailEnd/>
          </a:ln>
        </p:spPr>
        <p:txBody>
          <a:bodyPr/>
          <a:lstStyle/>
          <a:p>
            <a:pPr algn="l" defTabSz="609585" eaLnBrk="0" fontAlgn="base" hangingPunct="0">
              <a:spcBef>
                <a:spcPct val="0"/>
              </a:spcBef>
              <a:spcAft>
                <a:spcPct val="0"/>
              </a:spcAft>
              <a:defRPr/>
            </a:pPr>
            <a:fld id="{7115D820-C0B9-4E79-9169-98EDCE5E4036}" type="slidenum">
              <a:rPr lang="en-US" sz="800">
                <a:solidFill>
                  <a:prstClr val="white"/>
                </a:solidFill>
                <a:latin typeface="VladaRHSans Reg" charset="0"/>
                <a:ea typeface="MS PGothic" pitchFamily="34" charset="-128"/>
                <a:cs typeface="VladaRHSans Reg" charset="0"/>
              </a:rPr>
              <a:pPr algn="l" defTabSz="609585" eaLnBrk="0" fontAlgn="base" hangingPunct="0">
                <a:spcBef>
                  <a:spcPct val="0"/>
                </a:spcBef>
                <a:spcAft>
                  <a:spcPct val="0"/>
                </a:spcAft>
                <a:defRPr/>
              </a:pPr>
              <a:t>38</a:t>
            </a:fld>
            <a:endParaRPr lang="en-US" sz="800">
              <a:solidFill>
                <a:prstClr val="white"/>
              </a:solidFill>
              <a:latin typeface="VladaRHSans Reg" charset="0"/>
              <a:ea typeface="MS PGothic" pitchFamily="34" charset="-128"/>
              <a:cs typeface="VladaRHSans Reg" charset="0"/>
            </a:endParaRPr>
          </a:p>
        </p:txBody>
      </p:sp>
      <p:sp>
        <p:nvSpPr>
          <p:cNvPr id="33796" name="Rectangle 1"/>
          <p:cNvSpPr txBox="1">
            <a:spLocks noChangeArrowheads="1"/>
          </p:cNvSpPr>
          <p:nvPr/>
        </p:nvSpPr>
        <p:spPr bwMode="auto">
          <a:xfrm>
            <a:off x="798897" y="140702"/>
            <a:ext cx="10298592" cy="4617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defTabSz="1219170">
              <a:defRPr/>
            </a:pPr>
            <a:r>
              <a:rPr lang="hr-HR" sz="2400" b="1" noProof="0" dirty="0">
                <a:latin typeface="VladaRHSans Bld"/>
              </a:rPr>
              <a:t>Plan nabave</a:t>
            </a:r>
            <a:endParaRPr lang="hr-HR" sz="2400" b="1" spc="-1" noProof="0" dirty="0">
              <a:solidFill>
                <a:srgbClr val="000000"/>
              </a:solidFill>
              <a:latin typeface="VladaRHSans Bld"/>
            </a:endParaRPr>
          </a:p>
        </p:txBody>
      </p:sp>
      <p:sp>
        <p:nvSpPr>
          <p:cNvPr id="3" name="Rectangle 2"/>
          <p:cNvSpPr/>
          <p:nvPr/>
        </p:nvSpPr>
        <p:spPr>
          <a:xfrm>
            <a:off x="798896" y="958312"/>
            <a:ext cx="10298593" cy="1200329"/>
          </a:xfrm>
          <a:prstGeom prst="rect">
            <a:avLst/>
          </a:prstGeom>
        </p:spPr>
        <p:txBody>
          <a:bodyPr wrap="square">
            <a:spAutoFit/>
          </a:bodyPr>
          <a:lstStyle/>
          <a:p>
            <a:pPr marL="458389" indent="-457189" algn="just">
              <a:buFont typeface="Arial" panose="020B0604020202020204" pitchFamily="34" charset="0"/>
              <a:buChar char="•"/>
            </a:pPr>
            <a:r>
              <a:rPr lang="hr-HR" noProof="0" dirty="0"/>
              <a:t>Smisao izrade Plana nabave (PN) je sprječavanje umjetne podjele nabava i određivanje primjenjivog postupka prema procijenjenoj vrijednosti nabave</a:t>
            </a:r>
          </a:p>
          <a:p>
            <a:pPr marL="458389" indent="-457189" algn="just">
              <a:buFont typeface="Arial" panose="020B0604020202020204" pitchFamily="34" charset="0"/>
              <a:buChar char="•"/>
            </a:pPr>
            <a:r>
              <a:rPr lang="hr-HR" noProof="0" dirty="0"/>
              <a:t>U Plan nabave upisuju se sve nabave (planirane, u tijeku i završene) koje su navedene kroz proračunske stavke Prijavnog obrasca (PO).</a:t>
            </a:r>
          </a:p>
        </p:txBody>
      </p:sp>
      <p:graphicFrame>
        <p:nvGraphicFramePr>
          <p:cNvPr id="4" name="Table 3"/>
          <p:cNvGraphicFramePr>
            <a:graphicFrameLocks noGrp="1"/>
          </p:cNvGraphicFramePr>
          <p:nvPr/>
        </p:nvGraphicFramePr>
        <p:xfrm>
          <a:off x="798897" y="2797218"/>
          <a:ext cx="10298592" cy="3048000"/>
        </p:xfrm>
        <a:graphic>
          <a:graphicData uri="http://schemas.openxmlformats.org/drawingml/2006/table">
            <a:tbl>
              <a:tblPr firstRow="1" bandRow="1">
                <a:tableStyleId>{F5AB1C69-6EDB-4FF4-983F-18BD219EF322}</a:tableStyleId>
              </a:tblPr>
              <a:tblGrid>
                <a:gridCol w="3432864">
                  <a:extLst>
                    <a:ext uri="{9D8B030D-6E8A-4147-A177-3AD203B41FA5}">
                      <a16:colId xmlns:a16="http://schemas.microsoft.com/office/drawing/2014/main" val="546446542"/>
                    </a:ext>
                  </a:extLst>
                </a:gridCol>
                <a:gridCol w="2573988">
                  <a:extLst>
                    <a:ext uri="{9D8B030D-6E8A-4147-A177-3AD203B41FA5}">
                      <a16:colId xmlns:a16="http://schemas.microsoft.com/office/drawing/2014/main" val="2666778016"/>
                    </a:ext>
                  </a:extLst>
                </a:gridCol>
                <a:gridCol w="4291740">
                  <a:extLst>
                    <a:ext uri="{9D8B030D-6E8A-4147-A177-3AD203B41FA5}">
                      <a16:colId xmlns:a16="http://schemas.microsoft.com/office/drawing/2014/main" val="1502992090"/>
                    </a:ext>
                  </a:extLst>
                </a:gridCol>
              </a:tblGrid>
              <a:tr h="494453">
                <a:tc>
                  <a:txBody>
                    <a:bodyPr/>
                    <a:lstStyle/>
                    <a:p>
                      <a:r>
                        <a:rPr lang="hr-HR" sz="2000" noProof="0" dirty="0">
                          <a:solidFill>
                            <a:schemeClr val="tx1"/>
                          </a:solidFill>
                          <a:latin typeface="+mn-lt"/>
                        </a:rPr>
                        <a:t>ROK PODNOŠENJA</a:t>
                      </a:r>
                    </a:p>
                  </a:txBody>
                  <a:tcPr marL="121920" marR="121920" marT="60960" marB="60960">
                    <a:solidFill>
                      <a:schemeClr val="accent1">
                        <a:lumMod val="60000"/>
                        <a:lumOff val="40000"/>
                      </a:schemeClr>
                    </a:solidFill>
                  </a:tcPr>
                </a:tc>
                <a:tc>
                  <a:txBody>
                    <a:bodyPr/>
                    <a:lstStyle/>
                    <a:p>
                      <a:r>
                        <a:rPr lang="hr-HR" sz="2000" noProof="0" dirty="0">
                          <a:solidFill>
                            <a:schemeClr val="tx1"/>
                          </a:solidFill>
                          <a:latin typeface="+mn-lt"/>
                        </a:rPr>
                        <a:t>NAČIN PODNOŠENJA</a:t>
                      </a:r>
                    </a:p>
                  </a:txBody>
                  <a:tcPr marL="121920" marR="121920" marT="60960" marB="60960">
                    <a:solidFill>
                      <a:schemeClr val="accent1">
                        <a:lumMod val="60000"/>
                        <a:lumOff val="40000"/>
                      </a:schemeClr>
                    </a:solidFill>
                  </a:tcPr>
                </a:tc>
                <a:tc>
                  <a:txBody>
                    <a:bodyPr/>
                    <a:lstStyle/>
                    <a:p>
                      <a:r>
                        <a:rPr lang="hr-HR" sz="2000" noProof="0" dirty="0">
                          <a:solidFill>
                            <a:schemeClr val="tx1"/>
                          </a:solidFill>
                          <a:latin typeface="+mn-lt"/>
                        </a:rPr>
                        <a:t>AŽURIRANJE</a:t>
                      </a:r>
                    </a:p>
                  </a:txBody>
                  <a:tcPr marL="121920" marR="121920" marT="60960" marB="60960">
                    <a:solidFill>
                      <a:schemeClr val="accent1">
                        <a:lumMod val="60000"/>
                        <a:lumOff val="40000"/>
                      </a:schemeClr>
                    </a:solidFill>
                  </a:tcPr>
                </a:tc>
                <a:extLst>
                  <a:ext uri="{0D108BD9-81ED-4DB2-BD59-A6C34878D82A}">
                    <a16:rowId xmlns:a16="http://schemas.microsoft.com/office/drawing/2014/main" val="1296336865"/>
                  </a:ext>
                </a:extLst>
              </a:tr>
              <a:tr h="2316480">
                <a:tc>
                  <a:txBody>
                    <a:bodyPr/>
                    <a:lstStyle/>
                    <a:p>
                      <a:r>
                        <a:rPr lang="hr-HR" sz="1800" noProof="0" dirty="0">
                          <a:solidFill>
                            <a:schemeClr val="tx1"/>
                          </a:solidFill>
                          <a:latin typeface="+mn-lt"/>
                        </a:rPr>
                        <a:t>U roku od 20 radnih dana od dana stupanja Ugovora na snagu</a:t>
                      </a:r>
                    </a:p>
                  </a:txBody>
                  <a:tcPr marL="121920" marR="121920" marT="60960" marB="60960">
                    <a:solidFill>
                      <a:schemeClr val="accent1">
                        <a:lumMod val="60000"/>
                        <a:lumOff val="40000"/>
                      </a:schemeClr>
                    </a:solidFill>
                  </a:tcPr>
                </a:tc>
                <a:tc>
                  <a:txBody>
                    <a:bodyPr/>
                    <a:lstStyle/>
                    <a:p>
                      <a:r>
                        <a:rPr lang="hr-HR" sz="1800" noProof="0" dirty="0">
                          <a:solidFill>
                            <a:schemeClr val="tx1"/>
                          </a:solidFill>
                          <a:latin typeface="+mn-lt"/>
                        </a:rPr>
                        <a:t>Putem</a:t>
                      </a:r>
                      <a:r>
                        <a:rPr lang="hr-HR" sz="1800" baseline="0" noProof="0" dirty="0">
                          <a:solidFill>
                            <a:schemeClr val="tx1"/>
                          </a:solidFill>
                          <a:latin typeface="+mn-lt"/>
                        </a:rPr>
                        <a:t> sustava </a:t>
                      </a:r>
                      <a:r>
                        <a:rPr lang="hr-HR" sz="1800" baseline="0" noProof="0" dirty="0" err="1">
                          <a:solidFill>
                            <a:schemeClr val="tx1"/>
                          </a:solidFill>
                          <a:latin typeface="+mn-lt"/>
                        </a:rPr>
                        <a:t>eKohezija</a:t>
                      </a:r>
                      <a:endParaRPr lang="hr-HR" sz="1800" noProof="0" dirty="0">
                        <a:solidFill>
                          <a:schemeClr val="tx1"/>
                        </a:solidFill>
                        <a:latin typeface="+mn-lt"/>
                      </a:endParaRPr>
                    </a:p>
                  </a:txBody>
                  <a:tcPr marL="121920" marR="121920" marT="60960" marB="60960">
                    <a:solidFill>
                      <a:schemeClr val="accent1">
                        <a:lumMod val="60000"/>
                        <a:lumOff val="4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hr-HR" sz="1800" noProof="0" dirty="0">
                          <a:solidFill>
                            <a:schemeClr val="tx1"/>
                          </a:solidFill>
                          <a:latin typeface="+mn-lt"/>
                        </a:rPr>
                        <a:t>Korisnik može</a:t>
                      </a:r>
                      <a:r>
                        <a:rPr lang="hr-HR" sz="1800" baseline="0" noProof="0" dirty="0">
                          <a:solidFill>
                            <a:schemeClr val="tx1"/>
                          </a:solidFill>
                          <a:latin typeface="+mn-lt"/>
                        </a:rPr>
                        <a:t> u slučaju potrebe ažurirati PN, a isti je potrebno dostaviti PT2 (Posredničko tijelo razine 2) odmah po saznanju. Ugovor se ne mijenja zbog izmjene PN.</a:t>
                      </a:r>
                      <a:endParaRPr lang="hr-HR" sz="1800" noProof="0" dirty="0">
                        <a:solidFill>
                          <a:schemeClr val="tx1"/>
                        </a:solidFill>
                        <a:latin typeface="+mn-lt"/>
                      </a:endParaRPr>
                    </a:p>
                  </a:txBody>
                  <a:tcPr marL="121920" marR="121920" marT="60960" marB="60960">
                    <a:solidFill>
                      <a:schemeClr val="accent1">
                        <a:lumMod val="60000"/>
                        <a:lumOff val="40000"/>
                      </a:schemeClr>
                    </a:solidFill>
                  </a:tcPr>
                </a:tc>
                <a:extLst>
                  <a:ext uri="{0D108BD9-81ED-4DB2-BD59-A6C34878D82A}">
                    <a16:rowId xmlns:a16="http://schemas.microsoft.com/office/drawing/2014/main" val="1697593389"/>
                  </a:ext>
                </a:extLst>
              </a:tr>
            </a:tbl>
          </a:graphicData>
        </a:graphic>
      </p:graphicFrame>
      <p:pic>
        <p:nvPicPr>
          <p:cNvPr id="8" name="Slika 6">
            <a:extLst>
              <a:ext uri="{FF2B5EF4-FFF2-40B4-BE49-F238E27FC236}">
                <a16:creationId xmlns:a16="http://schemas.microsoft.com/office/drawing/2014/main" id="{F03F316C-9DF5-46BB-BA24-A42F2F427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849303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bwMode="auto">
          <a:xfrm>
            <a:off x="0" y="0"/>
            <a:ext cx="0" cy="0"/>
          </a:xfrm>
          <a:prstGeom prst="rect">
            <a:avLst/>
          </a:prstGeom>
          <a:noFill/>
          <a:ln>
            <a:miter lim="800000"/>
            <a:headEnd/>
            <a:tailEnd/>
          </a:ln>
        </p:spPr>
        <p:txBody>
          <a:bodyPr/>
          <a:lstStyle/>
          <a:p>
            <a:pPr algn="l" defTabSz="609585" eaLnBrk="0" fontAlgn="base" hangingPunct="0">
              <a:spcBef>
                <a:spcPct val="0"/>
              </a:spcBef>
              <a:spcAft>
                <a:spcPct val="0"/>
              </a:spcAft>
              <a:defRPr/>
            </a:pPr>
            <a:fld id="{7115D820-C0B9-4E79-9169-98EDCE5E4036}" type="slidenum">
              <a:rPr lang="en-US" sz="800">
                <a:solidFill>
                  <a:prstClr val="white"/>
                </a:solidFill>
                <a:latin typeface="VladaRHSans Reg" charset="0"/>
                <a:ea typeface="MS PGothic" pitchFamily="34" charset="-128"/>
                <a:cs typeface="VladaRHSans Reg" charset="0"/>
              </a:rPr>
              <a:pPr algn="l" defTabSz="609585" eaLnBrk="0" fontAlgn="base" hangingPunct="0">
                <a:spcBef>
                  <a:spcPct val="0"/>
                </a:spcBef>
                <a:spcAft>
                  <a:spcPct val="0"/>
                </a:spcAft>
                <a:defRPr/>
              </a:pPr>
              <a:t>39</a:t>
            </a:fld>
            <a:endParaRPr lang="en-US" sz="800">
              <a:solidFill>
                <a:prstClr val="white"/>
              </a:solidFill>
              <a:latin typeface="VladaRHSans Reg" charset="0"/>
              <a:ea typeface="MS PGothic" pitchFamily="34" charset="-128"/>
              <a:cs typeface="VladaRHSans Reg" charset="0"/>
            </a:endParaRPr>
          </a:p>
        </p:txBody>
      </p:sp>
      <p:sp>
        <p:nvSpPr>
          <p:cNvPr id="33796" name="Rectangle 1"/>
          <p:cNvSpPr txBox="1">
            <a:spLocks noChangeArrowheads="1"/>
          </p:cNvSpPr>
          <p:nvPr/>
        </p:nvSpPr>
        <p:spPr bwMode="auto">
          <a:xfrm>
            <a:off x="371058" y="169840"/>
            <a:ext cx="11202633" cy="8868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defTabSz="1219170">
              <a:defRPr/>
            </a:pPr>
            <a:r>
              <a:rPr lang="hr-HR" sz="2400" b="1" dirty="0">
                <a:solidFill>
                  <a:srgbClr val="000000"/>
                </a:solidFill>
                <a:latin typeface="+mj-lt"/>
                <a:cs typeface="VladaRHSans Med" charset="0"/>
              </a:rPr>
              <a:t>Postupci nabava prema Pravilima o provedbi postupaka</a:t>
            </a:r>
            <a:r>
              <a:rPr lang="en-US" sz="2400" b="1" dirty="0">
                <a:solidFill>
                  <a:srgbClr val="000000"/>
                </a:solidFill>
                <a:latin typeface="+mj-lt"/>
                <a:cs typeface="VladaRHSans Med" charset="0"/>
              </a:rPr>
              <a:t> </a:t>
            </a:r>
            <a:r>
              <a:rPr lang="hr-HR" sz="2400" b="1" dirty="0">
                <a:solidFill>
                  <a:srgbClr val="000000"/>
                </a:solidFill>
                <a:latin typeface="+mj-lt"/>
                <a:cs typeface="VladaRHSans Med" charset="0"/>
              </a:rPr>
              <a:t>nabave za neobveznike Zakona o javnoj nabavi (NOJN)</a:t>
            </a:r>
            <a:endParaRPr lang="en-US" sz="2400" b="1" spc="-1" dirty="0">
              <a:solidFill>
                <a:srgbClr val="FF0000"/>
              </a:solidFill>
              <a:latin typeface="+mj-lt"/>
            </a:endParaRPr>
          </a:p>
        </p:txBody>
      </p:sp>
      <p:sp>
        <p:nvSpPr>
          <p:cNvPr id="4" name="Arrow: Right 3">
            <a:extLst>
              <a:ext uri="{FF2B5EF4-FFF2-40B4-BE49-F238E27FC236}">
                <a16:creationId xmlns:a16="http://schemas.microsoft.com/office/drawing/2014/main" id="{F30D50A2-FA86-4CA1-B572-B10984A9A094}"/>
              </a:ext>
            </a:extLst>
          </p:cNvPr>
          <p:cNvSpPr/>
          <p:nvPr/>
        </p:nvSpPr>
        <p:spPr>
          <a:xfrm>
            <a:off x="371058" y="1533088"/>
            <a:ext cx="4244830" cy="1520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POSTUPAK NABAVE S JEDNIM PONUDITELJEM</a:t>
            </a:r>
            <a:endParaRPr lang="hr-HR" dirty="0">
              <a:solidFill>
                <a:schemeClr val="tx1"/>
              </a:solidFill>
              <a:latin typeface="+mj-lt"/>
            </a:endParaRPr>
          </a:p>
        </p:txBody>
      </p:sp>
      <p:sp>
        <p:nvSpPr>
          <p:cNvPr id="5" name="TextBox 4">
            <a:extLst>
              <a:ext uri="{FF2B5EF4-FFF2-40B4-BE49-F238E27FC236}">
                <a16:creationId xmlns:a16="http://schemas.microsoft.com/office/drawing/2014/main" id="{CBE33491-A86D-491E-9459-BEA0990869B5}"/>
              </a:ext>
            </a:extLst>
          </p:cNvPr>
          <p:cNvSpPr txBox="1"/>
          <p:nvPr/>
        </p:nvSpPr>
        <p:spPr>
          <a:xfrm>
            <a:off x="5058560" y="1971413"/>
            <a:ext cx="5008983" cy="646331"/>
          </a:xfrm>
          <a:prstGeom prst="rect">
            <a:avLst/>
          </a:prstGeom>
          <a:noFill/>
        </p:spPr>
        <p:txBody>
          <a:bodyPr wrap="square" rtlCol="0">
            <a:spAutoFit/>
          </a:bodyPr>
          <a:lstStyle/>
          <a:p>
            <a:r>
              <a:rPr lang="en-GB" dirty="0"/>
              <a:t>ROBA I USLUGE – do (</a:t>
            </a:r>
            <a:r>
              <a:rPr lang="en-GB" dirty="0" err="1"/>
              <a:t>i</a:t>
            </a:r>
            <a:r>
              <a:rPr lang="en-GB" dirty="0"/>
              <a:t>) </a:t>
            </a:r>
            <a:r>
              <a:rPr lang="hr-HR" dirty="0"/>
              <a:t>53.100</a:t>
            </a:r>
            <a:r>
              <a:rPr lang="en-GB" dirty="0"/>
              <a:t> </a:t>
            </a:r>
            <a:r>
              <a:rPr lang="hr-HR" dirty="0"/>
              <a:t>EUR (bez PDV-a)</a:t>
            </a:r>
            <a:endParaRPr lang="en-GB" dirty="0"/>
          </a:p>
          <a:p>
            <a:r>
              <a:rPr lang="en-GB" dirty="0"/>
              <a:t>RADOVI – do (</a:t>
            </a:r>
            <a:r>
              <a:rPr lang="en-GB" dirty="0" err="1"/>
              <a:t>i</a:t>
            </a:r>
            <a:r>
              <a:rPr lang="en-GB" dirty="0"/>
              <a:t>) </a:t>
            </a:r>
            <a:r>
              <a:rPr lang="hr-HR" dirty="0"/>
              <a:t>132.7</a:t>
            </a:r>
            <a:r>
              <a:rPr lang="en-GB" dirty="0"/>
              <a:t>00,00 </a:t>
            </a:r>
            <a:r>
              <a:rPr lang="hr-HR" dirty="0"/>
              <a:t>EUR (bez PDV-a)</a:t>
            </a:r>
            <a:endParaRPr lang="en-GB" dirty="0"/>
          </a:p>
        </p:txBody>
      </p:sp>
      <p:sp>
        <p:nvSpPr>
          <p:cNvPr id="9" name="Arrow: Right 8">
            <a:extLst>
              <a:ext uri="{FF2B5EF4-FFF2-40B4-BE49-F238E27FC236}">
                <a16:creationId xmlns:a16="http://schemas.microsoft.com/office/drawing/2014/main" id="{16BEAB67-9222-4A5D-999E-54720F45C0A0}"/>
              </a:ext>
            </a:extLst>
          </p:cNvPr>
          <p:cNvSpPr/>
          <p:nvPr/>
        </p:nvSpPr>
        <p:spPr>
          <a:xfrm>
            <a:off x="371058" y="3254230"/>
            <a:ext cx="4244830" cy="146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POSTUPAK NABAVE S OBVEZNOM OBJAVOM</a:t>
            </a:r>
            <a:endParaRPr lang="hr-HR">
              <a:solidFill>
                <a:schemeClr val="tx1"/>
              </a:solidFill>
              <a:latin typeface="+mj-lt"/>
            </a:endParaRPr>
          </a:p>
        </p:txBody>
      </p:sp>
      <p:sp>
        <p:nvSpPr>
          <p:cNvPr id="10" name="TextBox 9">
            <a:extLst>
              <a:ext uri="{FF2B5EF4-FFF2-40B4-BE49-F238E27FC236}">
                <a16:creationId xmlns:a16="http://schemas.microsoft.com/office/drawing/2014/main" id="{1936CDC4-8302-4FC1-82C9-BD934567322D}"/>
              </a:ext>
            </a:extLst>
          </p:cNvPr>
          <p:cNvSpPr txBox="1"/>
          <p:nvPr/>
        </p:nvSpPr>
        <p:spPr>
          <a:xfrm>
            <a:off x="5092116" y="3661256"/>
            <a:ext cx="5008983" cy="646331"/>
          </a:xfrm>
          <a:prstGeom prst="rect">
            <a:avLst/>
          </a:prstGeom>
          <a:noFill/>
        </p:spPr>
        <p:txBody>
          <a:bodyPr wrap="square" rtlCol="0">
            <a:spAutoFit/>
          </a:bodyPr>
          <a:lstStyle/>
          <a:p>
            <a:r>
              <a:rPr lang="hr-HR" noProof="0"/>
              <a:t>ROBA I USLUGE – iznad 53.100 EUR (bez PDV-a)</a:t>
            </a:r>
          </a:p>
          <a:p>
            <a:r>
              <a:rPr lang="hr-HR" noProof="0" dirty="0"/>
              <a:t>RADOVI – iznad 132.700,00 EUR (bez PDV-a)</a:t>
            </a:r>
          </a:p>
        </p:txBody>
      </p:sp>
      <p:sp>
        <p:nvSpPr>
          <p:cNvPr id="11" name="Arrow: Right 10">
            <a:extLst>
              <a:ext uri="{FF2B5EF4-FFF2-40B4-BE49-F238E27FC236}">
                <a16:creationId xmlns:a16="http://schemas.microsoft.com/office/drawing/2014/main" id="{89B421B4-54BE-4A58-AEEE-002205CAE5AA}"/>
              </a:ext>
            </a:extLst>
          </p:cNvPr>
          <p:cNvSpPr/>
          <p:nvPr/>
        </p:nvSpPr>
        <p:spPr>
          <a:xfrm>
            <a:off x="382243" y="4832759"/>
            <a:ext cx="4244830" cy="146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mj-lt"/>
              </a:rPr>
              <a:t>POSEBNI POSTUPCI NABAVA</a:t>
            </a:r>
            <a:endParaRPr lang="hr-HR">
              <a:solidFill>
                <a:schemeClr val="tx1"/>
              </a:solidFill>
              <a:latin typeface="+mj-lt"/>
            </a:endParaRPr>
          </a:p>
        </p:txBody>
      </p:sp>
      <p:sp>
        <p:nvSpPr>
          <p:cNvPr id="12" name="TextBox 11">
            <a:extLst>
              <a:ext uri="{FF2B5EF4-FFF2-40B4-BE49-F238E27FC236}">
                <a16:creationId xmlns:a16="http://schemas.microsoft.com/office/drawing/2014/main" id="{1936CDC4-8302-4FC1-82C9-BD934567322D}"/>
              </a:ext>
            </a:extLst>
          </p:cNvPr>
          <p:cNvSpPr txBox="1"/>
          <p:nvPr/>
        </p:nvSpPr>
        <p:spPr>
          <a:xfrm>
            <a:off x="5092117" y="5350758"/>
            <a:ext cx="4513278" cy="369332"/>
          </a:xfrm>
          <a:prstGeom prst="rect">
            <a:avLst/>
          </a:prstGeom>
          <a:noFill/>
        </p:spPr>
        <p:txBody>
          <a:bodyPr wrap="square" rtlCol="0">
            <a:spAutoFit/>
          </a:bodyPr>
          <a:lstStyle/>
          <a:p>
            <a:r>
              <a:rPr lang="en-GB" dirty="0"/>
              <a:t>UZ ODREĐENE ZADOVOLJENE UVJETE</a:t>
            </a:r>
          </a:p>
        </p:txBody>
      </p:sp>
      <p:pic>
        <p:nvPicPr>
          <p:cNvPr id="13" name="Slika 6">
            <a:extLst>
              <a:ext uri="{FF2B5EF4-FFF2-40B4-BE49-F238E27FC236}">
                <a16:creationId xmlns:a16="http://schemas.microsoft.com/office/drawing/2014/main" id="{714F8279-64BB-40F6-95B0-906666D52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04360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70E3AB-5810-B107-8E09-E3794DAD30E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DDD678-8E90-4340-F2C5-001BC60F2359}"/>
              </a:ext>
            </a:extLst>
          </p:cNvPr>
          <p:cNvSpPr>
            <a:spLocks noGrp="1"/>
          </p:cNvSpPr>
          <p:nvPr>
            <p:ph idx="1"/>
          </p:nvPr>
        </p:nvSpPr>
        <p:spPr>
          <a:xfrm>
            <a:off x="5013434" y="880133"/>
            <a:ext cx="6203731" cy="4918074"/>
          </a:xfrm>
        </p:spPr>
        <p:txBody>
          <a:bodyPr>
            <a:normAutofit fontScale="62500" lnSpcReduction="20000"/>
          </a:bodyPr>
          <a:lstStyle/>
          <a:p>
            <a:pPr algn="just"/>
            <a:r>
              <a:rPr lang="hr-HR">
                <a:solidFill>
                  <a:schemeClr val="tx2">
                    <a:lumMod val="90000"/>
                    <a:lumOff val="10000"/>
                  </a:schemeClr>
                </a:solidFill>
              </a:rPr>
              <a:t>U razdoblju 2021.-2027. S3 do 2029. ima za cilj doprinijeti ostvarivanju cilja kohezijske politike „Pametnija Europa“ kroz inovacije i podršku gospodarskoj transformaciji i modernizaciji te industrijskoj tranziciji regionalnih gospodarstava, i na taj način poduprijeti provedbu strateških ciljeva Republike Hrvatske definiranih Nacionalnom razvojnom strategijom do 2030. godine.</a:t>
            </a:r>
          </a:p>
          <a:p>
            <a:pPr marL="0" indent="0">
              <a:buNone/>
            </a:pPr>
            <a:endParaRPr lang="hr-HR">
              <a:solidFill>
                <a:schemeClr val="tx2">
                  <a:lumMod val="90000"/>
                  <a:lumOff val="10000"/>
                </a:schemeClr>
              </a:solidFill>
            </a:endParaRPr>
          </a:p>
          <a:p>
            <a:pPr marL="0" indent="0">
              <a:buNone/>
            </a:pPr>
            <a:r>
              <a:rPr lang="hr-HR">
                <a:solidFill>
                  <a:schemeClr val="tx2">
                    <a:lumMod val="90000"/>
                    <a:lumOff val="10000"/>
                  </a:schemeClr>
                </a:solidFill>
              </a:rPr>
              <a:t>Tematska prioritetna područja (TPP):</a:t>
            </a:r>
          </a:p>
          <a:p>
            <a:r>
              <a:rPr lang="hr-HR">
                <a:solidFill>
                  <a:schemeClr val="tx2">
                    <a:lumMod val="90000"/>
                    <a:lumOff val="10000"/>
                  </a:schemeClr>
                </a:solidFill>
              </a:rPr>
              <a:t>Personalizirana briga o zdravlju </a:t>
            </a:r>
          </a:p>
          <a:p>
            <a:r>
              <a:rPr lang="hr-HR">
                <a:solidFill>
                  <a:schemeClr val="tx2">
                    <a:lumMod val="90000"/>
                    <a:lumOff val="10000"/>
                  </a:schemeClr>
                </a:solidFill>
              </a:rPr>
              <a:t>Pametna i čista energija </a:t>
            </a:r>
          </a:p>
          <a:p>
            <a:r>
              <a:rPr lang="hr-HR">
                <a:solidFill>
                  <a:schemeClr val="tx2">
                    <a:lumMod val="90000"/>
                    <a:lumOff val="10000"/>
                  </a:schemeClr>
                </a:solidFill>
              </a:rPr>
              <a:t>Pametan i zeleni promet </a:t>
            </a:r>
          </a:p>
          <a:p>
            <a:r>
              <a:rPr lang="hr-HR">
                <a:solidFill>
                  <a:schemeClr val="tx2">
                    <a:lumMod val="90000"/>
                    <a:lumOff val="10000"/>
                  </a:schemeClr>
                </a:solidFill>
              </a:rPr>
              <a:t>Sigurnost i dvojna namjena – svijest, prevencija, odgovor, sanacija </a:t>
            </a:r>
          </a:p>
          <a:p>
            <a:r>
              <a:rPr lang="hr-HR">
                <a:solidFill>
                  <a:schemeClr val="tx2">
                    <a:lumMod val="90000"/>
                    <a:lumOff val="10000"/>
                  </a:schemeClr>
                </a:solidFill>
              </a:rPr>
              <a:t>Održiva i kružna hrana </a:t>
            </a:r>
          </a:p>
          <a:p>
            <a:r>
              <a:rPr lang="hr-HR">
                <a:solidFill>
                  <a:schemeClr val="tx2">
                    <a:lumMod val="90000"/>
                    <a:lumOff val="10000"/>
                  </a:schemeClr>
                </a:solidFill>
              </a:rPr>
              <a:t>Prilagođeni i integrirani proizvodi od drva </a:t>
            </a:r>
          </a:p>
          <a:p>
            <a:r>
              <a:rPr lang="hr-HR">
                <a:solidFill>
                  <a:schemeClr val="tx2">
                    <a:lumMod val="90000"/>
                    <a:lumOff val="10000"/>
                  </a:schemeClr>
                </a:solidFill>
              </a:rPr>
              <a:t>Digitalni proizvodi i platforme</a:t>
            </a:r>
          </a:p>
          <a:p>
            <a:endParaRPr lang="en-US"/>
          </a:p>
        </p:txBody>
      </p:sp>
      <p:sp>
        <p:nvSpPr>
          <p:cNvPr id="7" name="Title 6">
            <a:extLst>
              <a:ext uri="{FF2B5EF4-FFF2-40B4-BE49-F238E27FC236}">
                <a16:creationId xmlns:a16="http://schemas.microsoft.com/office/drawing/2014/main" id="{5C5D5D53-6839-2915-511C-7A4C31B5D7F8}"/>
              </a:ext>
            </a:extLst>
          </p:cNvPr>
          <p:cNvSpPr>
            <a:spLocks noGrp="1"/>
          </p:cNvSpPr>
          <p:nvPr>
            <p:ph type="title"/>
          </p:nvPr>
        </p:nvSpPr>
        <p:spPr>
          <a:xfrm>
            <a:off x="838200" y="365125"/>
            <a:ext cx="4311869" cy="5152806"/>
          </a:xfrm>
        </p:spPr>
        <p:txBody>
          <a:bodyPr/>
          <a:lstStyle/>
          <a:p>
            <a:r>
              <a:rPr lang="hr-HR" noProof="0">
                <a:solidFill>
                  <a:schemeClr val="tx2">
                    <a:lumMod val="90000"/>
                    <a:lumOff val="10000"/>
                  </a:schemeClr>
                </a:solidFill>
              </a:rPr>
              <a:t>Strategija pametne specijalizacije</a:t>
            </a:r>
            <a:endParaRPr lang="hr-HR" noProof="0"/>
          </a:p>
        </p:txBody>
      </p:sp>
    </p:spTree>
    <p:extLst>
      <p:ext uri="{BB962C8B-B14F-4D97-AF65-F5344CB8AC3E}">
        <p14:creationId xmlns:p14="http://schemas.microsoft.com/office/powerpoint/2010/main" val="24466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4E1D-8743-4489-AFB9-D6335D88E98E}"/>
              </a:ext>
            </a:extLst>
          </p:cNvPr>
          <p:cNvSpPr>
            <a:spLocks noGrp="1"/>
          </p:cNvSpPr>
          <p:nvPr>
            <p:ph idx="1"/>
          </p:nvPr>
        </p:nvSpPr>
        <p:spPr>
          <a:xfrm>
            <a:off x="718455" y="844189"/>
            <a:ext cx="10283007" cy="4733651"/>
          </a:xfrm>
        </p:spPr>
        <p:txBody>
          <a:bodyPr>
            <a:normAutofit lnSpcReduction="10000"/>
          </a:bodyPr>
          <a:lstStyle/>
          <a:p>
            <a:pPr marL="0" indent="0" algn="just">
              <a:buNone/>
            </a:pPr>
            <a:endParaRPr lang="hr-HR" sz="2100" dirty="0">
              <a:latin typeface="+mj-lt"/>
            </a:endParaRPr>
          </a:p>
          <a:p>
            <a:pPr marL="0" indent="0" algn="just">
              <a:buNone/>
            </a:pPr>
            <a:endParaRPr lang="en-GB" sz="2100" dirty="0">
              <a:latin typeface="+mj-lt"/>
            </a:endParaRPr>
          </a:p>
          <a:p>
            <a:pPr algn="just"/>
            <a:r>
              <a:rPr lang="hr-HR" sz="2100" dirty="0"/>
              <a:t>Korisnik </a:t>
            </a:r>
            <a:r>
              <a:rPr lang="en-US" sz="2100" dirty="0" err="1"/>
              <a:t>uz</a:t>
            </a:r>
            <a:r>
              <a:rPr lang="en-US" sz="2100" dirty="0"/>
              <a:t> </a:t>
            </a:r>
            <a:r>
              <a:rPr lang="hr-HR" sz="2100" b="1" dirty="0"/>
              <a:t>dostav</a:t>
            </a:r>
            <a:r>
              <a:rPr lang="en-US" sz="2100" b="1" dirty="0"/>
              <a:t>u</a:t>
            </a:r>
            <a:r>
              <a:rPr lang="hr-HR" sz="2100" b="1" dirty="0"/>
              <a:t> bankovne garancije na traženi iznos</a:t>
            </a:r>
            <a:r>
              <a:rPr lang="en-GB" sz="2100" b="1" dirty="0"/>
              <a:t> </a:t>
            </a:r>
            <a:r>
              <a:rPr lang="hr-HR" sz="2100" dirty="0"/>
              <a:t>ima pravo zatražiti predujam </a:t>
            </a:r>
            <a:r>
              <a:rPr lang="pl-PL" sz="2100" b="1" dirty="0"/>
              <a:t>u iznosu od najviše </a:t>
            </a:r>
            <a:r>
              <a:rPr lang="en-US" sz="2100" b="1" dirty="0"/>
              <a:t>3</a:t>
            </a:r>
            <a:r>
              <a:rPr lang="hr-HR" sz="2100" b="1" dirty="0"/>
              <a:t>0</a:t>
            </a:r>
            <a:r>
              <a:rPr lang="pl-PL" sz="2100" b="1" dirty="0"/>
              <a:t>% </a:t>
            </a:r>
            <a:r>
              <a:rPr lang="pl-PL" sz="2100" dirty="0"/>
              <a:t>od bespovratnih sredstava odobrenih po Projektu </a:t>
            </a:r>
            <a:r>
              <a:rPr lang="hr-HR" sz="2100" dirty="0"/>
              <a:t>podnošenjem Zahtjeva za predujam prema PT2 u iznosu koji je opravdan dinamikom aktivnosti na projektu</a:t>
            </a:r>
            <a:endParaRPr lang="en-US" sz="2100" dirty="0"/>
          </a:p>
          <a:p>
            <a:pPr algn="just"/>
            <a:endParaRPr lang="en-US" sz="2100" dirty="0"/>
          </a:p>
          <a:p>
            <a:pPr algn="just"/>
            <a:r>
              <a:rPr lang="hr-HR" sz="2100" dirty="0"/>
              <a:t>Kao uvjet za isplatu predujma </a:t>
            </a:r>
            <a:r>
              <a:rPr lang="hr-HR" sz="2100" b="1" dirty="0"/>
              <a:t>do maksimalno 10 % odobrenih bespovratnih sredstava </a:t>
            </a:r>
            <a:r>
              <a:rPr lang="hr-HR" sz="2100" dirty="0"/>
              <a:t>korisnik može podnijeti Zahtjev za predujmom uz </a:t>
            </a:r>
            <a:r>
              <a:rPr lang="hr-HR" sz="2100" dirty="0" err="1"/>
              <a:t>solemniziranu</a:t>
            </a:r>
            <a:r>
              <a:rPr lang="hr-HR" sz="2100" dirty="0"/>
              <a:t> bjanko zadužnicu (koja glasi na PT1) kao instrument osiguranja. Korisnik ima pravo podnijeti novi Zahtjev za predujmom čiji iznos može iznositi najviše 10 % od bespovratnih sredstava odobrenih po Projektu tek nakon što je dobiveni prvi predujam u iznosu od 10 % opravdao u podnesenim Zahtjevima za nadoknadu sredstava. Predujam u iznosu od 10 % od bespovratnih sredstava odobrenih po Projektu Korisnik može koristiti </a:t>
            </a:r>
            <a:r>
              <a:rPr lang="hr-HR" sz="2100" b="1" dirty="0"/>
              <a:t>do ukupnog iznosa najviše 30 % </a:t>
            </a:r>
            <a:r>
              <a:rPr lang="hr-HR" sz="2100" dirty="0"/>
              <a:t>od bespovratnih sredstava odobrenih po Projektu.</a:t>
            </a:r>
          </a:p>
          <a:p>
            <a:pPr marL="0" indent="0">
              <a:buNone/>
            </a:pPr>
            <a:endParaRPr lang="hr-HR" dirty="0"/>
          </a:p>
        </p:txBody>
      </p:sp>
      <p:sp>
        <p:nvSpPr>
          <p:cNvPr id="5" name="Slide Number Placeholder 4">
            <a:extLst>
              <a:ext uri="{FF2B5EF4-FFF2-40B4-BE49-F238E27FC236}">
                <a16:creationId xmlns:a16="http://schemas.microsoft.com/office/drawing/2014/main" id="{D3B36476-3EC4-4E93-A35A-4EF39D23CA44}"/>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40</a:t>
            </a:fld>
            <a:endParaRPr lang="hr-HR"/>
          </a:p>
        </p:txBody>
      </p:sp>
      <p:sp>
        <p:nvSpPr>
          <p:cNvPr id="6" name="TextBox 5">
            <a:extLst>
              <a:ext uri="{FF2B5EF4-FFF2-40B4-BE49-F238E27FC236}">
                <a16:creationId xmlns:a16="http://schemas.microsoft.com/office/drawing/2014/main" id="{826A3A21-838B-4F47-B6B9-8F90CC774B3F}"/>
              </a:ext>
            </a:extLst>
          </p:cNvPr>
          <p:cNvSpPr txBox="1"/>
          <p:nvPr/>
        </p:nvSpPr>
        <p:spPr>
          <a:xfrm>
            <a:off x="718456"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latin typeface="+mj-lt"/>
              </a:rPr>
              <a:t>Zahtjev za plaćanje predujma</a:t>
            </a:r>
            <a:endParaRPr lang="en-US" sz="2400" b="1" spc="-1" dirty="0">
              <a:solidFill>
                <a:srgbClr val="000000"/>
              </a:solidFill>
              <a:latin typeface="+mj-lt"/>
            </a:endParaRPr>
          </a:p>
        </p:txBody>
      </p:sp>
      <p:pic>
        <p:nvPicPr>
          <p:cNvPr id="8" name="Slika 6">
            <a:extLst>
              <a:ext uri="{FF2B5EF4-FFF2-40B4-BE49-F238E27FC236}">
                <a16:creationId xmlns:a16="http://schemas.microsoft.com/office/drawing/2014/main" id="{6209E3BB-1D16-4EC0-B427-5C253ABC7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336552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4CDBB-688C-A46C-97F0-CBF19A8C33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DF0859-341F-1026-D8D8-E2A33A6B22CD}"/>
              </a:ext>
            </a:extLst>
          </p:cNvPr>
          <p:cNvSpPr>
            <a:spLocks noGrp="1"/>
          </p:cNvSpPr>
          <p:nvPr>
            <p:ph idx="1"/>
          </p:nvPr>
        </p:nvSpPr>
        <p:spPr>
          <a:xfrm>
            <a:off x="718455" y="844189"/>
            <a:ext cx="10283007" cy="4935058"/>
          </a:xfrm>
        </p:spPr>
        <p:txBody>
          <a:bodyPr>
            <a:normAutofit/>
          </a:bodyPr>
          <a:lstStyle/>
          <a:p>
            <a:pPr marL="0" indent="0" algn="just">
              <a:buNone/>
            </a:pPr>
            <a:endParaRPr lang="hr-HR" sz="2100" noProof="0">
              <a:latin typeface="+mj-lt"/>
            </a:endParaRPr>
          </a:p>
          <a:p>
            <a:pPr marL="0" indent="0" algn="just">
              <a:buNone/>
            </a:pPr>
            <a:endParaRPr lang="hr-HR" sz="2100" noProof="0" dirty="0">
              <a:latin typeface="+mj-lt"/>
            </a:endParaRPr>
          </a:p>
          <a:p>
            <a:r>
              <a:rPr lang="hr-HR" sz="2200" noProof="0" dirty="0"/>
              <a:t>Korisnik je obvezan dostaviti PT-u 2 Početni plan zahtjeva za nadoknadom sredstava u roku od 20 dana od dana potpisa ugovora</a:t>
            </a:r>
          </a:p>
          <a:p>
            <a:r>
              <a:rPr lang="hr-HR" sz="2200" noProof="0" dirty="0"/>
              <a:t>Početni plan dostave ZNS-ova predstavlja informacije o planiranom mjesecu u kojem će se dostaviti ZNS te informacije o planiranom iznosu koji će se kroz taj ZNS potraživati, kao i o planiranom mjesecu dostave zahtjeva za plaćanje predujma i iznosu koji će se zahtjevom zatražiti</a:t>
            </a:r>
          </a:p>
          <a:p>
            <a:r>
              <a:rPr lang="hr-HR" sz="2200" noProof="0" dirty="0"/>
              <a:t>Nije obvezujuće za Korisnike u smislu obveze poštivanja iznosa koji se navedu, ali koristan je alat tijelima u Sustavu prilikom planiranja povlačenja sredstava u budućem periodu te bi ga stoga trebalo pripremiti što realnije</a:t>
            </a:r>
          </a:p>
          <a:p>
            <a:r>
              <a:rPr lang="hr-HR" sz="2200" noProof="0" dirty="0"/>
              <a:t>Potrebno uzeti u obzir dinamiku plaćanja dobavljačima, koristan alat Korisniku za planiranje priljeva i odljeva sredstava</a:t>
            </a:r>
          </a:p>
          <a:p>
            <a:pPr marL="0" indent="0">
              <a:buNone/>
            </a:pPr>
            <a:endParaRPr lang="hr-HR" noProof="0" dirty="0"/>
          </a:p>
        </p:txBody>
      </p:sp>
      <p:sp>
        <p:nvSpPr>
          <p:cNvPr id="5" name="Slide Number Placeholder 4">
            <a:extLst>
              <a:ext uri="{FF2B5EF4-FFF2-40B4-BE49-F238E27FC236}">
                <a16:creationId xmlns:a16="http://schemas.microsoft.com/office/drawing/2014/main" id="{E65C3084-E9E3-4A42-CACD-8890EE8C6B45}"/>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41</a:t>
            </a:fld>
            <a:endParaRPr lang="hr-HR"/>
          </a:p>
        </p:txBody>
      </p:sp>
      <p:sp>
        <p:nvSpPr>
          <p:cNvPr id="6" name="TextBox 5">
            <a:extLst>
              <a:ext uri="{FF2B5EF4-FFF2-40B4-BE49-F238E27FC236}">
                <a16:creationId xmlns:a16="http://schemas.microsoft.com/office/drawing/2014/main" id="{DD39E1BB-DA09-60E3-3C5E-2F3956EB4B3E}"/>
              </a:ext>
            </a:extLst>
          </p:cNvPr>
          <p:cNvSpPr txBox="1"/>
          <p:nvPr/>
        </p:nvSpPr>
        <p:spPr>
          <a:xfrm>
            <a:off x="718456"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latin typeface="+mj-lt"/>
              </a:rPr>
              <a:t>Početni plan Zahtjeva za nadoknadom sredstava</a:t>
            </a:r>
            <a:endParaRPr lang="en-US" sz="2400" b="1" spc="-1" dirty="0">
              <a:solidFill>
                <a:srgbClr val="000000"/>
              </a:solidFill>
              <a:latin typeface="+mj-lt"/>
            </a:endParaRPr>
          </a:p>
        </p:txBody>
      </p:sp>
      <p:pic>
        <p:nvPicPr>
          <p:cNvPr id="8" name="Slika 6">
            <a:extLst>
              <a:ext uri="{FF2B5EF4-FFF2-40B4-BE49-F238E27FC236}">
                <a16:creationId xmlns:a16="http://schemas.microsoft.com/office/drawing/2014/main" id="{8C65CC10-D7DB-8859-4652-FED47A054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3195084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4E1D-8743-4489-AFB9-D6335D88E98E}"/>
              </a:ext>
            </a:extLst>
          </p:cNvPr>
          <p:cNvSpPr>
            <a:spLocks noGrp="1"/>
          </p:cNvSpPr>
          <p:nvPr>
            <p:ph idx="1"/>
          </p:nvPr>
        </p:nvSpPr>
        <p:spPr>
          <a:xfrm>
            <a:off x="718455" y="853333"/>
            <a:ext cx="10283007" cy="4733651"/>
          </a:xfrm>
        </p:spPr>
        <p:txBody>
          <a:bodyPr>
            <a:normAutofit/>
          </a:bodyPr>
          <a:lstStyle/>
          <a:p>
            <a:pPr marL="0" indent="0" algn="just">
              <a:buNone/>
            </a:pPr>
            <a:endParaRPr lang="hr-HR" sz="2100" noProof="0" dirty="0">
              <a:latin typeface="+mj-lt"/>
            </a:endParaRPr>
          </a:p>
          <a:p>
            <a:pPr marL="0" indent="0" algn="just">
              <a:buNone/>
            </a:pPr>
            <a:endParaRPr lang="hr-HR" sz="2100" noProof="0" dirty="0">
              <a:latin typeface="+mj-lt"/>
            </a:endParaRPr>
          </a:p>
          <a:p>
            <a:pPr lvl="0"/>
            <a:r>
              <a:rPr lang="hr-HR" sz="2000" noProof="0" dirty="0"/>
              <a:t>Korisnik je dužan podnositi ZNS-ove u roku od </a:t>
            </a:r>
            <a:r>
              <a:rPr lang="hr-HR" sz="2000" b="1" noProof="0" dirty="0"/>
              <a:t>15 dana </a:t>
            </a:r>
            <a:r>
              <a:rPr lang="hr-HR" sz="2000" noProof="0" dirty="0"/>
              <a:t>od isteka svaka tri mjeseca od stupanja Ugovora na snagu. Ako je na temelju Ugovora dopušteno retroaktivno potraživanje sredstava, prvi zahtjev Korisnik može dostaviti od datuma stupanja Ugovora na snagu pa sve do isteka prva tri mjeseca od navedenog datuma.  </a:t>
            </a:r>
          </a:p>
          <a:p>
            <a:pPr lvl="0"/>
            <a:r>
              <a:rPr lang="hr-HR" sz="2000" noProof="0" dirty="0"/>
              <a:t>Sredstva se potražuju metodom nadoknade – trošak treba nastati i biti plaćen</a:t>
            </a:r>
          </a:p>
          <a:p>
            <a:pPr lvl="0"/>
            <a:r>
              <a:rPr lang="hr-HR" sz="2000" noProof="0" dirty="0">
                <a:cs typeface="VladaRHSans Reg" charset="0"/>
              </a:rPr>
              <a:t>Posrednička tijela mogu od Korisnika zahtijevati dostavu redovnih ili ad </a:t>
            </a:r>
            <a:r>
              <a:rPr lang="hr-HR" sz="2000" noProof="0" dirty="0" err="1">
                <a:cs typeface="VladaRHSans Reg" charset="0"/>
              </a:rPr>
              <a:t>hoc</a:t>
            </a:r>
            <a:r>
              <a:rPr lang="hr-HR" sz="2000" noProof="0" dirty="0">
                <a:cs typeface="VladaRHSans Reg" charset="0"/>
              </a:rPr>
              <a:t> izvješća o provedbi Projekta, ostvarivanju pokazatelja, horizontalnim pitanjima ili drugim informacijama </a:t>
            </a:r>
          </a:p>
          <a:p>
            <a:pPr lvl="0"/>
            <a:r>
              <a:rPr lang="hr-HR" sz="2000" noProof="0" dirty="0">
                <a:cs typeface="VladaRHSans Reg" charset="0"/>
              </a:rPr>
              <a:t>ZNS mora biti popraćen odgovarajućom dokumentacijom o nastalim i potraživanim prihvatljivim troškovima projekta.</a:t>
            </a:r>
            <a:endParaRPr lang="hr-HR" sz="2000" noProof="0" dirty="0"/>
          </a:p>
          <a:p>
            <a:pPr algn="just"/>
            <a:endParaRPr lang="hr-HR" sz="2100" noProof="0" dirty="0">
              <a:latin typeface="+mj-lt"/>
            </a:endParaRPr>
          </a:p>
          <a:p>
            <a:pPr marL="0" indent="0">
              <a:buNone/>
            </a:pPr>
            <a:endParaRPr lang="hr-HR" noProof="0" dirty="0"/>
          </a:p>
        </p:txBody>
      </p:sp>
      <p:sp>
        <p:nvSpPr>
          <p:cNvPr id="5" name="Slide Number Placeholder 4">
            <a:extLst>
              <a:ext uri="{FF2B5EF4-FFF2-40B4-BE49-F238E27FC236}">
                <a16:creationId xmlns:a16="http://schemas.microsoft.com/office/drawing/2014/main" id="{D3B36476-3EC4-4E93-A35A-4EF39D23CA44}"/>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42</a:t>
            </a:fld>
            <a:endParaRPr lang="hr-HR"/>
          </a:p>
        </p:txBody>
      </p:sp>
      <p:sp>
        <p:nvSpPr>
          <p:cNvPr id="6" name="TextBox 5">
            <a:extLst>
              <a:ext uri="{FF2B5EF4-FFF2-40B4-BE49-F238E27FC236}">
                <a16:creationId xmlns:a16="http://schemas.microsoft.com/office/drawing/2014/main" id="{826A3A21-838B-4F47-B6B9-8F90CC774B3F}"/>
              </a:ext>
            </a:extLst>
          </p:cNvPr>
          <p:cNvSpPr txBox="1"/>
          <p:nvPr/>
        </p:nvSpPr>
        <p:spPr>
          <a:xfrm>
            <a:off x="718454"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latin typeface="+mj-lt"/>
              </a:rPr>
              <a:t>Zahtjev za nadoknadom sredstava (ZNS)</a:t>
            </a:r>
          </a:p>
        </p:txBody>
      </p:sp>
      <p:pic>
        <p:nvPicPr>
          <p:cNvPr id="8" name="Slika 6">
            <a:extLst>
              <a:ext uri="{FF2B5EF4-FFF2-40B4-BE49-F238E27FC236}">
                <a16:creationId xmlns:a16="http://schemas.microsoft.com/office/drawing/2014/main" id="{6209E3BB-1D16-4EC0-B427-5C253ABC7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859584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3179-3230-A7A2-A8FF-BA4C867D95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C200F-62CF-401C-0905-384F541134E9}"/>
              </a:ext>
            </a:extLst>
          </p:cNvPr>
          <p:cNvSpPr>
            <a:spLocks noGrp="1"/>
          </p:cNvSpPr>
          <p:nvPr>
            <p:ph idx="1"/>
          </p:nvPr>
        </p:nvSpPr>
        <p:spPr>
          <a:xfrm>
            <a:off x="718455" y="844189"/>
            <a:ext cx="10283007" cy="4733651"/>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pPr lvl="0"/>
            <a:r>
              <a:rPr lang="hr-HR" sz="1600" dirty="0"/>
              <a:t>Uvođenje novih aktivnosti projekta i/ili izmjena već ugovorenih aktivnosti projekta mogući su ako:</a:t>
            </a:r>
          </a:p>
          <a:p>
            <a:pPr marL="0" lvl="0" indent="0">
              <a:buNone/>
            </a:pPr>
            <a:endParaRPr lang="hr-HR" sz="1600" dirty="0"/>
          </a:p>
          <a:p>
            <a:pPr marL="0" lvl="0" indent="0">
              <a:buNone/>
            </a:pPr>
            <a:r>
              <a:rPr lang="hr-HR" sz="1600" dirty="0"/>
              <a:t>	a) su izmjene nužne za uredno izvršenje Ugovora i otklanjaju situaciju u kojoj je izvršenje Ugovora 	postalo pretjerano otežano ili nemoguće (nastup nepredvidive okolnosti ili više sile) 	</a:t>
            </a:r>
          </a:p>
          <a:p>
            <a:pPr marL="0" lvl="0" indent="0">
              <a:buNone/>
            </a:pPr>
            <a:r>
              <a:rPr lang="hr-HR" sz="1600" dirty="0"/>
              <a:t>	ili</a:t>
            </a:r>
          </a:p>
          <a:p>
            <a:pPr marL="0" lvl="0" indent="0">
              <a:buNone/>
            </a:pPr>
            <a:r>
              <a:rPr lang="hr-HR" sz="1600" dirty="0"/>
              <a:t>	b) su izmjene nužne za uredno izvršenje Ugovora, a PT 1 i PT 2 su utvrdili da u danom slučaju nije 	razmjerno primijeniti mjeru raskida Ugovora</a:t>
            </a:r>
          </a:p>
          <a:p>
            <a:pPr marL="0" lvl="0" indent="0">
              <a:buNone/>
            </a:pPr>
            <a:r>
              <a:rPr lang="hr-HR" sz="1600" dirty="0"/>
              <a:t>	ili</a:t>
            </a:r>
          </a:p>
          <a:p>
            <a:pPr marL="0" lvl="0" indent="0">
              <a:buNone/>
            </a:pPr>
            <a:r>
              <a:rPr lang="hr-HR" sz="1600" dirty="0"/>
              <a:t>	c) se predloženim izmjenama prema utvrđenju PT 1 i PT 2 postižu bolji rezultati ulaganja, pri čemu 	u svim slučajevima (pod a), b) i c)) troškovi povezani s tim aktivnostima ne utječu na ukupni iznos 	bespovratnih sredstava iz Ugovora i ne dovode do povećanja ukupnog dodijeljenog iznosa bespovratnih 	sredstava po pojedinoj kategoriji financiranja (kada je primjenjivo)</a:t>
            </a:r>
            <a:endParaRPr lang="hr-HR" dirty="0"/>
          </a:p>
        </p:txBody>
      </p:sp>
      <p:sp>
        <p:nvSpPr>
          <p:cNvPr id="5" name="Slide Number Placeholder 4">
            <a:extLst>
              <a:ext uri="{FF2B5EF4-FFF2-40B4-BE49-F238E27FC236}">
                <a16:creationId xmlns:a16="http://schemas.microsoft.com/office/drawing/2014/main" id="{F8229E9D-A8CC-50DB-50B4-90A046E65361}"/>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43</a:t>
            </a:fld>
            <a:endParaRPr lang="hr-HR"/>
          </a:p>
        </p:txBody>
      </p:sp>
      <p:sp>
        <p:nvSpPr>
          <p:cNvPr id="6" name="TextBox 5">
            <a:extLst>
              <a:ext uri="{FF2B5EF4-FFF2-40B4-BE49-F238E27FC236}">
                <a16:creationId xmlns:a16="http://schemas.microsoft.com/office/drawing/2014/main" id="{180FA59E-3615-2284-F115-11F688AEF3A2}"/>
              </a:ext>
            </a:extLst>
          </p:cNvPr>
          <p:cNvSpPr txBox="1"/>
          <p:nvPr/>
        </p:nvSpPr>
        <p:spPr>
          <a:xfrm>
            <a:off x="718455"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latin typeface="+mj-lt"/>
              </a:rPr>
              <a:t>Izmjene ugovora</a:t>
            </a:r>
          </a:p>
        </p:txBody>
      </p:sp>
      <p:pic>
        <p:nvPicPr>
          <p:cNvPr id="8" name="Slika 6">
            <a:extLst>
              <a:ext uri="{FF2B5EF4-FFF2-40B4-BE49-F238E27FC236}">
                <a16:creationId xmlns:a16="http://schemas.microsoft.com/office/drawing/2014/main" id="{038A1263-2E03-50BE-FAA0-24A693A8E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750318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F7B79-3CA4-CEF6-1B3E-B9AB49DF67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AA9AB-F5D9-D71F-7523-4B9FB5E7A9F3}"/>
              </a:ext>
            </a:extLst>
          </p:cNvPr>
          <p:cNvSpPr>
            <a:spLocks noGrp="1"/>
          </p:cNvSpPr>
          <p:nvPr>
            <p:ph idx="1"/>
          </p:nvPr>
        </p:nvSpPr>
        <p:spPr>
          <a:xfrm>
            <a:off x="718455" y="844189"/>
            <a:ext cx="10283007" cy="4733651"/>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r>
              <a:rPr lang="hr-HR" sz="2400" dirty="0"/>
              <a:t>Najmanje jednom, nakon završetka provedbe projekta, PT2 će izvršiti provjeru na licu mjesta te temeljem navedene provjere i statusa projekta kontrolirati jesu li ostvareni rezultati i ostali zadani pokazatelji projekta</a:t>
            </a:r>
          </a:p>
          <a:p>
            <a:pPr marL="0" indent="0">
              <a:buNone/>
            </a:pPr>
            <a:endParaRPr lang="hr-HR" dirty="0"/>
          </a:p>
        </p:txBody>
      </p:sp>
      <p:sp>
        <p:nvSpPr>
          <p:cNvPr id="5" name="Slide Number Placeholder 4">
            <a:extLst>
              <a:ext uri="{FF2B5EF4-FFF2-40B4-BE49-F238E27FC236}">
                <a16:creationId xmlns:a16="http://schemas.microsoft.com/office/drawing/2014/main" id="{3813522F-447F-B394-6F3D-A9357217DB79}"/>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44</a:t>
            </a:fld>
            <a:endParaRPr lang="hr-HR"/>
          </a:p>
        </p:txBody>
      </p:sp>
      <p:sp>
        <p:nvSpPr>
          <p:cNvPr id="6" name="TextBox 5">
            <a:extLst>
              <a:ext uri="{FF2B5EF4-FFF2-40B4-BE49-F238E27FC236}">
                <a16:creationId xmlns:a16="http://schemas.microsoft.com/office/drawing/2014/main" id="{7A008D4A-7FCD-28D6-3CC1-77A38C83CBEE}"/>
              </a:ext>
            </a:extLst>
          </p:cNvPr>
          <p:cNvSpPr txBox="1"/>
          <p:nvPr/>
        </p:nvSpPr>
        <p:spPr>
          <a:xfrm>
            <a:off x="718455"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t>Provjera na licu mjesta</a:t>
            </a:r>
            <a:endParaRPr lang="hr-HR" sz="2400" b="1" dirty="0">
              <a:latin typeface="+mj-lt"/>
            </a:endParaRPr>
          </a:p>
        </p:txBody>
      </p:sp>
      <p:pic>
        <p:nvPicPr>
          <p:cNvPr id="8" name="Slika 6">
            <a:extLst>
              <a:ext uri="{FF2B5EF4-FFF2-40B4-BE49-F238E27FC236}">
                <a16:creationId xmlns:a16="http://schemas.microsoft.com/office/drawing/2014/main" id="{9E38B810-B728-921F-0B6F-2EFB219DA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642886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036C-31B5-68B0-93EF-839CE02F4E0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EF4A9-7D98-97F6-F903-2F6D9C127709}"/>
              </a:ext>
            </a:extLst>
          </p:cNvPr>
          <p:cNvSpPr>
            <a:spLocks noGrp="1"/>
          </p:cNvSpPr>
          <p:nvPr>
            <p:ph idx="1"/>
          </p:nvPr>
        </p:nvSpPr>
        <p:spPr>
          <a:xfrm>
            <a:off x="718455" y="844189"/>
            <a:ext cx="10283007" cy="4733651"/>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r>
              <a:rPr lang="hr-HR" sz="2400" dirty="0">
                <a:hlinkClick r:id="rId2"/>
              </a:rPr>
              <a:t>https://eufondovi.gov.hr/komunikacija-informiranje-i-vidljivost-eu-projekata-u-razdoblju-2021-2027/</a:t>
            </a:r>
            <a:r>
              <a:rPr lang="hr-HR" sz="2400" dirty="0"/>
              <a:t>   </a:t>
            </a:r>
          </a:p>
          <a:p>
            <a:r>
              <a:rPr lang="hr-HR" sz="2400" dirty="0"/>
              <a:t>Financijske korekcije u slučaju nepoštivanja – članak 31 Općih uvjeta ugovora: „ kada se ne primjenjuju mjere vidljivosti, transparentnosti i/ili komunikacije u skladu s Ugovorom – ukidanjem najviše 3% potpore iz fondova (u skladu s člankom 50. stavkom 3. Uredbe (EU) 2021/1060) - ukidanje se odnosi na prihvatljive troškove projekta.”</a:t>
            </a:r>
          </a:p>
          <a:p>
            <a:endParaRPr lang="hr-HR" sz="2400" dirty="0"/>
          </a:p>
          <a:p>
            <a:pPr marL="0" indent="0">
              <a:buNone/>
            </a:pPr>
            <a:endParaRPr lang="hr-HR" dirty="0"/>
          </a:p>
        </p:txBody>
      </p:sp>
      <p:sp>
        <p:nvSpPr>
          <p:cNvPr id="5" name="Slide Number Placeholder 4">
            <a:extLst>
              <a:ext uri="{FF2B5EF4-FFF2-40B4-BE49-F238E27FC236}">
                <a16:creationId xmlns:a16="http://schemas.microsoft.com/office/drawing/2014/main" id="{2473C4D9-4B0B-B890-9121-5F6A12116634}"/>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45</a:t>
            </a:fld>
            <a:endParaRPr lang="hr-HR"/>
          </a:p>
        </p:txBody>
      </p:sp>
      <p:sp>
        <p:nvSpPr>
          <p:cNvPr id="6" name="TextBox 5">
            <a:extLst>
              <a:ext uri="{FF2B5EF4-FFF2-40B4-BE49-F238E27FC236}">
                <a16:creationId xmlns:a16="http://schemas.microsoft.com/office/drawing/2014/main" id="{EFFA12C6-DA6C-0CA3-446F-A989217DC6C0}"/>
              </a:ext>
            </a:extLst>
          </p:cNvPr>
          <p:cNvSpPr txBox="1"/>
          <p:nvPr/>
        </p:nvSpPr>
        <p:spPr>
          <a:xfrm>
            <a:off x="718455"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dirty="0"/>
              <a:t>Pravila vidljivosti</a:t>
            </a:r>
            <a:endParaRPr lang="hr-HR" sz="2400" b="1" dirty="0">
              <a:latin typeface="+mj-lt"/>
            </a:endParaRPr>
          </a:p>
        </p:txBody>
      </p:sp>
      <p:pic>
        <p:nvPicPr>
          <p:cNvPr id="8" name="Slika 6">
            <a:extLst>
              <a:ext uri="{FF2B5EF4-FFF2-40B4-BE49-F238E27FC236}">
                <a16:creationId xmlns:a16="http://schemas.microsoft.com/office/drawing/2014/main" id="{A7A86D42-864B-B3EE-A228-33D4D36F9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pic>
        <p:nvPicPr>
          <p:cNvPr id="2" name="Picture 1">
            <a:extLst>
              <a:ext uri="{FF2B5EF4-FFF2-40B4-BE49-F238E27FC236}">
                <a16:creationId xmlns:a16="http://schemas.microsoft.com/office/drawing/2014/main" id="{50D66F59-4770-73D9-3AD9-CEC25F36646E}"/>
              </a:ext>
            </a:extLst>
          </p:cNvPr>
          <p:cNvPicPr>
            <a:picLocks noChangeAspect="1"/>
          </p:cNvPicPr>
          <p:nvPr/>
        </p:nvPicPr>
        <p:blipFill>
          <a:blip r:embed="rId4"/>
          <a:stretch>
            <a:fillRect/>
          </a:stretch>
        </p:blipFill>
        <p:spPr>
          <a:xfrm>
            <a:off x="3698510" y="4279907"/>
            <a:ext cx="3432345" cy="1896020"/>
          </a:xfrm>
          <a:prstGeom prst="rect">
            <a:avLst/>
          </a:prstGeom>
        </p:spPr>
      </p:pic>
    </p:spTree>
    <p:extLst>
      <p:ext uri="{BB962C8B-B14F-4D97-AF65-F5344CB8AC3E}">
        <p14:creationId xmlns:p14="http://schemas.microsoft.com/office/powerpoint/2010/main" val="2276113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7B659-6EC1-8277-5EB1-6412B6E1A7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B0FA1-0EA4-0944-9B1E-2B9E4ABCADBC}"/>
              </a:ext>
            </a:extLst>
          </p:cNvPr>
          <p:cNvSpPr>
            <a:spLocks noGrp="1"/>
          </p:cNvSpPr>
          <p:nvPr>
            <p:ph idx="1"/>
          </p:nvPr>
        </p:nvSpPr>
        <p:spPr>
          <a:xfrm>
            <a:off x="718455" y="844189"/>
            <a:ext cx="10283007" cy="4733651"/>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r>
              <a:rPr lang="hr-HR" sz="2400" dirty="0"/>
              <a:t>Korisnik je obvezan podnositi Izvješća nakon provedbe projekta u razdoblju od 3 godine.</a:t>
            </a:r>
            <a:r>
              <a:rPr lang="hr-HR" sz="2400"/>
              <a:t> U </a:t>
            </a:r>
            <a:r>
              <a:rPr lang="hr-HR" sz="2400" dirty="0"/>
              <a:t>njima korisnik izvještava o ostvarenju pokazatelja, trajnosti, održivosti te eventualnim promjenama u vlasništvu samog korisnika ili imovine nabavljene kroz projekt</a:t>
            </a:r>
            <a:endParaRPr lang="hr-HR" dirty="0"/>
          </a:p>
        </p:txBody>
      </p:sp>
      <p:sp>
        <p:nvSpPr>
          <p:cNvPr id="5" name="Slide Number Placeholder 4">
            <a:extLst>
              <a:ext uri="{FF2B5EF4-FFF2-40B4-BE49-F238E27FC236}">
                <a16:creationId xmlns:a16="http://schemas.microsoft.com/office/drawing/2014/main" id="{2D793FC9-A261-3154-4E91-E48912DD265D}"/>
              </a:ext>
            </a:extLst>
          </p:cNvPr>
          <p:cNvSpPr>
            <a:spLocks noGrp="1"/>
          </p:cNvSpPr>
          <p:nvPr>
            <p:ph type="sldNum" sz="quarter" idx="12"/>
          </p:nvPr>
        </p:nvSpPr>
        <p:spPr>
          <a:xfrm>
            <a:off x="8610600" y="6356350"/>
            <a:ext cx="2743200" cy="365125"/>
          </a:xfrm>
        </p:spPr>
        <p:txBody>
          <a:bodyPr/>
          <a:lstStyle/>
          <a:p>
            <a:fld id="{CDE166CB-1D6B-4A02-9E82-4F91D1244FB4}" type="slidenum">
              <a:rPr lang="hr-HR" smtClean="0"/>
              <a:t>46</a:t>
            </a:fld>
            <a:endParaRPr lang="hr-HR"/>
          </a:p>
        </p:txBody>
      </p:sp>
      <p:sp>
        <p:nvSpPr>
          <p:cNvPr id="6" name="TextBox 5">
            <a:extLst>
              <a:ext uri="{FF2B5EF4-FFF2-40B4-BE49-F238E27FC236}">
                <a16:creationId xmlns:a16="http://schemas.microsoft.com/office/drawing/2014/main" id="{8F6A2837-E83A-4585-E280-FCD18798C561}"/>
              </a:ext>
            </a:extLst>
          </p:cNvPr>
          <p:cNvSpPr txBox="1"/>
          <p:nvPr/>
        </p:nvSpPr>
        <p:spPr>
          <a:xfrm>
            <a:off x="718455"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19170">
              <a:defRPr/>
            </a:pPr>
            <a:r>
              <a:rPr lang="hr-HR" sz="2400" b="1" spc="-1" noProof="0">
                <a:solidFill>
                  <a:srgbClr val="000000"/>
                </a:solidFill>
                <a:ea typeface="MS PGothic"/>
              </a:rPr>
              <a:t>Izvješća nakon provedbe projekta</a:t>
            </a:r>
            <a:endParaRPr lang="hr-HR" sz="2400" b="1" noProof="0">
              <a:latin typeface="+mj-lt"/>
            </a:endParaRPr>
          </a:p>
        </p:txBody>
      </p:sp>
      <p:pic>
        <p:nvPicPr>
          <p:cNvPr id="8" name="Slika 6">
            <a:extLst>
              <a:ext uri="{FF2B5EF4-FFF2-40B4-BE49-F238E27FC236}">
                <a16:creationId xmlns:a16="http://schemas.microsoft.com/office/drawing/2014/main" id="{B326C73A-A062-D549-C2C8-962CB50A5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871680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FFBD3-CBF5-86F8-5179-81CA0B3E7A36}"/>
              </a:ext>
            </a:extLst>
          </p:cNvPr>
          <p:cNvSpPr>
            <a:spLocks noGrp="1"/>
          </p:cNvSpPr>
          <p:nvPr>
            <p:ph idx="1"/>
          </p:nvPr>
        </p:nvSpPr>
        <p:spPr>
          <a:xfrm>
            <a:off x="648930" y="2438401"/>
            <a:ext cx="6188189" cy="990600"/>
          </a:xfrm>
        </p:spPr>
        <p:txBody>
          <a:bodyPr>
            <a:noAutofit/>
          </a:bodyPr>
          <a:lstStyle/>
          <a:p>
            <a:pPr marL="0" indent="0">
              <a:buNone/>
            </a:pPr>
            <a:r>
              <a:rPr lang="en-US" sz="4000">
                <a:solidFill>
                  <a:srgbClr val="002060"/>
                </a:solidFill>
              </a:rPr>
              <a:t>HVALA NA PAŽNJI!</a:t>
            </a:r>
          </a:p>
          <a:p>
            <a:pPr marL="0" indent="0">
              <a:buNone/>
            </a:pPr>
            <a:endParaRPr lang="en-US" sz="4000">
              <a:solidFill>
                <a:srgbClr val="002060"/>
              </a:solidFill>
              <a:latin typeface="Century Gothic" panose="020B0502020202020204" pitchFamily="34" charset="0"/>
            </a:endParaRPr>
          </a:p>
          <a:p>
            <a:pPr marL="0" indent="0">
              <a:buNone/>
            </a:pPr>
            <a:endParaRPr lang="en-US" sz="4000">
              <a:solidFill>
                <a:srgbClr val="002060"/>
              </a:solidFill>
              <a:latin typeface="Century Gothic" panose="020B0502020202020204" pitchFamily="34" charset="0"/>
            </a:endParaRPr>
          </a:p>
        </p:txBody>
      </p:sp>
      <p:pic>
        <p:nvPicPr>
          <p:cNvPr id="7" name="Picture 6">
            <a:extLst>
              <a:ext uri="{FF2B5EF4-FFF2-40B4-BE49-F238E27FC236}">
                <a16:creationId xmlns:a16="http://schemas.microsoft.com/office/drawing/2014/main" id="{DCE60F74-F606-61BB-34D7-1AA3C0DF2B2D}"/>
              </a:ext>
            </a:extLst>
          </p:cNvPr>
          <p:cNvPicPr>
            <a:picLocks noChangeAspect="1"/>
          </p:cNvPicPr>
          <p:nvPr/>
        </p:nvPicPr>
        <p:blipFill rotWithShape="1">
          <a:blip r:embed="rId3"/>
          <a:srcRect l="17323" r="34731"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2" name="Picture 1" descr="Blue text on a black background&#10;&#10;AI-generated content may be incorrect.">
            <a:extLst>
              <a:ext uri="{FF2B5EF4-FFF2-40B4-BE49-F238E27FC236}">
                <a16:creationId xmlns:a16="http://schemas.microsoft.com/office/drawing/2014/main" id="{0DD6D95A-E809-6B07-9523-542A37988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413" y="6301241"/>
            <a:ext cx="1705737" cy="401779"/>
          </a:xfrm>
          <a:prstGeom prst="rect">
            <a:avLst/>
          </a:prstGeom>
        </p:spPr>
      </p:pic>
    </p:spTree>
    <p:extLst>
      <p:ext uri="{BB962C8B-B14F-4D97-AF65-F5344CB8AC3E}">
        <p14:creationId xmlns:p14="http://schemas.microsoft.com/office/powerpoint/2010/main" val="376546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72748E-8432-789E-CB07-7DE452BD84A0}"/>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2100">
              <a:latin typeface="+mj-lt"/>
              <a:ea typeface="+mj-ea"/>
              <a:cs typeface="+mj-cs"/>
            </a:endParaRPr>
          </a:p>
          <a:p>
            <a:pPr defTabSz="914400">
              <a:lnSpc>
                <a:spcPct val="90000"/>
              </a:lnSpc>
              <a:spcBef>
                <a:spcPct val="0"/>
              </a:spcBef>
              <a:spcAft>
                <a:spcPts val="600"/>
              </a:spcAft>
            </a:pPr>
            <a:r>
              <a:rPr lang="en-US" sz="2100">
                <a:latin typeface="+mj-lt"/>
                <a:ea typeface="+mj-ea"/>
                <a:cs typeface="+mj-cs"/>
              </a:rPr>
              <a:t>Sukladno navedenom u S3, ovaj poziv doprinosi Posebnom cilju 3: Povećanje inovacijske učinkovitosti i Posebnom pod-cilju 3.4: Povećanje tržišnog dosega inovativnih proizvoda </a:t>
            </a:r>
          </a:p>
        </p:txBody>
      </p:sp>
      <p:pic>
        <p:nvPicPr>
          <p:cNvPr id="2" name="Picture 1" descr="A computer screen shot of a computer screen&#10;&#10;Description automatically generated">
            <a:extLst>
              <a:ext uri="{FF2B5EF4-FFF2-40B4-BE49-F238E27FC236}">
                <a16:creationId xmlns:a16="http://schemas.microsoft.com/office/drawing/2014/main" id="{7038A737-1E6D-C8E0-56A5-06FA6A102989}"/>
              </a:ext>
            </a:extLst>
          </p:cNvPr>
          <p:cNvPicPr>
            <a:picLocks noChangeAspect="1"/>
          </p:cNvPicPr>
          <p:nvPr/>
        </p:nvPicPr>
        <p:blipFill rotWithShape="1">
          <a:blip r:embed="rId3"/>
          <a:srcRect l="38888" t="31909" r="953" b="19637"/>
          <a:stretch/>
        </p:blipFill>
        <p:spPr bwMode="auto">
          <a:xfrm>
            <a:off x="1293785" y="1825625"/>
            <a:ext cx="9604430" cy="4351338"/>
          </a:xfrm>
          <a:prstGeom prst="rect">
            <a:avLst/>
          </a:prstGeom>
          <a:noFill/>
          <a:ln>
            <a:no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EA7B772B-52B9-A0F8-F639-2A627D5B3CE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7E7843D-FF13-4365-9478-9625B70A2705}" type="slidenum">
              <a:rPr lang="en-US" smtClean="0"/>
              <a:pPr>
                <a:spcAft>
                  <a:spcPts val="600"/>
                </a:spcAft>
              </a:pPr>
              <a:t>5</a:t>
            </a:fld>
            <a:endParaRPr lang="en-US"/>
          </a:p>
        </p:txBody>
      </p:sp>
    </p:spTree>
    <p:extLst>
      <p:ext uri="{BB962C8B-B14F-4D97-AF65-F5344CB8AC3E}">
        <p14:creationId xmlns:p14="http://schemas.microsoft.com/office/powerpoint/2010/main" val="250019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968B-6A56-AA11-FDAC-A85A2B30A5D1}"/>
              </a:ext>
            </a:extLst>
          </p:cNvPr>
          <p:cNvSpPr>
            <a:spLocks noGrp="1"/>
          </p:cNvSpPr>
          <p:nvPr>
            <p:ph type="title"/>
          </p:nvPr>
        </p:nvSpPr>
        <p:spPr>
          <a:xfrm>
            <a:off x="613760" y="-121011"/>
            <a:ext cx="8553685" cy="1622321"/>
          </a:xfrm>
        </p:spPr>
        <p:txBody>
          <a:bodyPr>
            <a:normAutofit/>
          </a:bodyPr>
          <a:lstStyle/>
          <a:p>
            <a:r>
              <a:rPr lang="hr-HR" sz="3200" noProof="0">
                <a:solidFill>
                  <a:srgbClr val="002060"/>
                </a:solidFill>
              </a:rPr>
              <a:t>Predmet i svrha Poziva </a:t>
            </a:r>
          </a:p>
        </p:txBody>
      </p:sp>
      <p:graphicFrame>
        <p:nvGraphicFramePr>
          <p:cNvPr id="8" name="Content Placeholder 2">
            <a:extLst>
              <a:ext uri="{FF2B5EF4-FFF2-40B4-BE49-F238E27FC236}">
                <a16:creationId xmlns:a16="http://schemas.microsoft.com/office/drawing/2014/main" id="{0966A8DB-09B3-8EFD-8131-966CA5F6D6F8}"/>
              </a:ext>
            </a:extLst>
          </p:cNvPr>
          <p:cNvGraphicFramePr>
            <a:graphicFrameLocks noGrp="1"/>
          </p:cNvGraphicFramePr>
          <p:nvPr>
            <p:ph idx="1"/>
            <p:extLst>
              <p:ext uri="{D42A27DB-BD31-4B8C-83A1-F6EECF244321}">
                <p14:modId xmlns:p14="http://schemas.microsoft.com/office/powerpoint/2010/main" val="1549602409"/>
              </p:ext>
            </p:extLst>
          </p:nvPr>
        </p:nvGraphicFramePr>
        <p:xfrm>
          <a:off x="366856" y="1002007"/>
          <a:ext cx="11105876" cy="5514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04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BAA2A-9E65-A077-AE00-F4DC087EFE09}"/>
              </a:ext>
            </a:extLst>
          </p:cNvPr>
          <p:cNvSpPr/>
          <p:nvPr/>
        </p:nvSpPr>
        <p:spPr>
          <a:xfrm>
            <a:off x="2744939" y="2952053"/>
            <a:ext cx="7256462" cy="738664"/>
          </a:xfrm>
          <a:prstGeom prst="rect">
            <a:avLst/>
          </a:prstGeom>
          <a:solidFill>
            <a:schemeClr val="tx2">
              <a:lumMod val="25000"/>
              <a:lumOff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algn="ctr" defTabSz="457200" fontAlgn="base">
              <a:spcBef>
                <a:spcPct val="0"/>
              </a:spcBef>
              <a:spcAft>
                <a:spcPct val="0"/>
              </a:spcAft>
              <a:defRPr/>
            </a:pPr>
            <a:r>
              <a:rPr lang="hr-HR" sz="1800" noProof="0" dirty="0">
                <a:effectLst/>
                <a:ea typeface="Yu Mincho" panose="02020400000000000000" pitchFamily="18" charset="-128"/>
                <a:cs typeface="Arial" panose="020B0604020202020204" pitchFamily="34" charset="0"/>
              </a:rPr>
              <a:t> raspoloživa </a:t>
            </a:r>
            <a:r>
              <a:rPr lang="hr-HR" kern="0" noProof="0" dirty="0">
                <a:solidFill>
                  <a:srgbClr val="002060"/>
                </a:solidFill>
              </a:rPr>
              <a:t>sredstva namijenjena MSP-ovima</a:t>
            </a:r>
            <a:r>
              <a:rPr lang="hr-HR" sz="1800" noProof="0" dirty="0">
                <a:effectLst/>
                <a:ea typeface="Yu Mincho" panose="02020400000000000000" pitchFamily="18" charset="-128"/>
                <a:cs typeface="Arial" panose="020B0604020202020204" pitchFamily="34" charset="0"/>
              </a:rPr>
              <a:t> </a:t>
            </a:r>
          </a:p>
          <a:p>
            <a:pPr lvl="0" algn="ctr" fontAlgn="base">
              <a:spcBef>
                <a:spcPct val="0"/>
              </a:spcBef>
              <a:spcAft>
                <a:spcPct val="0"/>
              </a:spcAft>
              <a:defRPr/>
            </a:pPr>
            <a:r>
              <a:rPr lang="hr-HR" sz="2400" b="1" noProof="0" dirty="0">
                <a:solidFill>
                  <a:srgbClr val="002060"/>
                </a:solidFill>
                <a:ea typeface="Yu Mincho" panose="02020400000000000000" pitchFamily="18" charset="-128"/>
                <a:cs typeface="Arial" panose="020B0604020202020204" pitchFamily="34" charset="0"/>
              </a:rPr>
              <a:t>13.868.360,00</a:t>
            </a:r>
            <a:endParaRPr lang="hr-HR" sz="2400" b="1" noProof="0" dirty="0">
              <a:solidFill>
                <a:srgbClr val="002060"/>
              </a:solidFill>
              <a:effectLst/>
              <a:ea typeface="Yu Mincho" panose="02020400000000000000" pitchFamily="18" charset="-128"/>
              <a:cs typeface="Arial" panose="020B0604020202020204" pitchFamily="34" charset="0"/>
            </a:endParaRPr>
          </a:p>
        </p:txBody>
      </p:sp>
      <p:sp>
        <p:nvSpPr>
          <p:cNvPr id="10" name="Arrow: Right 9">
            <a:extLst>
              <a:ext uri="{FF2B5EF4-FFF2-40B4-BE49-F238E27FC236}">
                <a16:creationId xmlns:a16="http://schemas.microsoft.com/office/drawing/2014/main" id="{27E058F4-D1C9-2FA1-A27A-061B9A985C11}"/>
              </a:ext>
            </a:extLst>
          </p:cNvPr>
          <p:cNvSpPr/>
          <p:nvPr/>
        </p:nvSpPr>
        <p:spPr>
          <a:xfrm>
            <a:off x="1506818" y="900675"/>
            <a:ext cx="4487816" cy="767687"/>
          </a:xfrm>
          <a:prstGeom prst="right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sz="2400" b="1" kern="0" noProof="0" dirty="0">
                <a:cs typeface="Times New Roman" panose="02020603050405020304" pitchFamily="18" charset="0"/>
              </a:rPr>
              <a:t>VRSTA POZIVA</a:t>
            </a:r>
            <a:endParaRPr lang="hr-HR" sz="2400" noProof="0" dirty="0"/>
          </a:p>
        </p:txBody>
      </p:sp>
      <p:sp>
        <p:nvSpPr>
          <p:cNvPr id="11" name="Rectangle 10">
            <a:extLst>
              <a:ext uri="{FF2B5EF4-FFF2-40B4-BE49-F238E27FC236}">
                <a16:creationId xmlns:a16="http://schemas.microsoft.com/office/drawing/2014/main" id="{A05DFD5C-745A-5DD2-91BD-791684B25E1B}"/>
              </a:ext>
            </a:extLst>
          </p:cNvPr>
          <p:cNvSpPr/>
          <p:nvPr/>
        </p:nvSpPr>
        <p:spPr>
          <a:xfrm>
            <a:off x="6671603" y="1059944"/>
            <a:ext cx="4417084" cy="48688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sz="2400" noProof="0" dirty="0"/>
              <a:t>otvoreni postupak</a:t>
            </a:r>
          </a:p>
        </p:txBody>
      </p:sp>
      <p:sp>
        <p:nvSpPr>
          <p:cNvPr id="12" name="Arrow: Right 11">
            <a:extLst>
              <a:ext uri="{FF2B5EF4-FFF2-40B4-BE49-F238E27FC236}">
                <a16:creationId xmlns:a16="http://schemas.microsoft.com/office/drawing/2014/main" id="{6D10E29A-DCBE-658A-5AD1-FB8C8A0EA1C3}"/>
              </a:ext>
            </a:extLst>
          </p:cNvPr>
          <p:cNvSpPr/>
          <p:nvPr/>
        </p:nvSpPr>
        <p:spPr>
          <a:xfrm>
            <a:off x="1506818" y="1870494"/>
            <a:ext cx="4487816" cy="767687"/>
          </a:xfrm>
          <a:prstGeom prst="rightArrow">
            <a:avLst>
              <a:gd name="adj1" fmla="val 50000"/>
              <a:gd name="adj2" fmla="val 62834"/>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sz="2400" b="1" noProof="0" dirty="0"/>
              <a:t>MODALITET POZIVA</a:t>
            </a:r>
          </a:p>
        </p:txBody>
      </p:sp>
      <p:sp>
        <p:nvSpPr>
          <p:cNvPr id="13" name="Rectangle 12">
            <a:extLst>
              <a:ext uri="{FF2B5EF4-FFF2-40B4-BE49-F238E27FC236}">
                <a16:creationId xmlns:a16="http://schemas.microsoft.com/office/drawing/2014/main" id="{675EE676-E476-4559-D48B-2F6B0422F306}"/>
              </a:ext>
            </a:extLst>
          </p:cNvPr>
          <p:cNvSpPr/>
          <p:nvPr/>
        </p:nvSpPr>
        <p:spPr>
          <a:xfrm>
            <a:off x="6671603" y="1993888"/>
            <a:ext cx="4417085" cy="51110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hr-HR" sz="2400" noProof="0" dirty="0"/>
              <a:t>trajni</a:t>
            </a:r>
          </a:p>
        </p:txBody>
      </p:sp>
      <p:sp>
        <p:nvSpPr>
          <p:cNvPr id="14" name="Rectangle: Rounded Corners 13">
            <a:extLst>
              <a:ext uri="{FF2B5EF4-FFF2-40B4-BE49-F238E27FC236}">
                <a16:creationId xmlns:a16="http://schemas.microsoft.com/office/drawing/2014/main" id="{09E95302-A0E3-C46C-54D8-4DDEFD1B01FD}"/>
              </a:ext>
            </a:extLst>
          </p:cNvPr>
          <p:cNvSpPr/>
          <p:nvPr/>
        </p:nvSpPr>
        <p:spPr>
          <a:xfrm>
            <a:off x="3108354" y="3910218"/>
            <a:ext cx="6893047" cy="92333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hr-HR" sz="2000" b="1" noProof="0" dirty="0"/>
              <a:t>Najniži iznos potpore: 300.000,00 €</a:t>
            </a:r>
          </a:p>
          <a:p>
            <a:pPr algn="ctr"/>
            <a:r>
              <a:rPr lang="hr-HR" sz="2000" b="1" noProof="0" dirty="0"/>
              <a:t>Najviši iznos potpore: 820.000,00 €</a:t>
            </a:r>
          </a:p>
        </p:txBody>
      </p:sp>
      <p:cxnSp>
        <p:nvCxnSpPr>
          <p:cNvPr id="17" name="Straight Arrow Connector 16">
            <a:extLst>
              <a:ext uri="{FF2B5EF4-FFF2-40B4-BE49-F238E27FC236}">
                <a16:creationId xmlns:a16="http://schemas.microsoft.com/office/drawing/2014/main" id="{71801CC7-2417-43D3-48E4-C786A955FCCD}"/>
              </a:ext>
            </a:extLst>
          </p:cNvPr>
          <p:cNvCxnSpPr>
            <a:cxnSpLocks/>
            <a:stCxn id="7" idx="2"/>
          </p:cNvCxnSpPr>
          <p:nvPr/>
        </p:nvCxnSpPr>
        <p:spPr>
          <a:xfrm>
            <a:off x="6373170" y="3690717"/>
            <a:ext cx="0" cy="257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kstniOkvir 4">
            <a:extLst>
              <a:ext uri="{FF2B5EF4-FFF2-40B4-BE49-F238E27FC236}">
                <a16:creationId xmlns:a16="http://schemas.microsoft.com/office/drawing/2014/main" id="{3E54C75F-344E-1863-0602-6693C99B956A}"/>
              </a:ext>
            </a:extLst>
          </p:cNvPr>
          <p:cNvSpPr txBox="1"/>
          <p:nvPr/>
        </p:nvSpPr>
        <p:spPr>
          <a:xfrm>
            <a:off x="140380" y="59180"/>
            <a:ext cx="11547643" cy="4003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spcAft>
                <a:spcPct val="0"/>
              </a:spcAft>
              <a:defRPr/>
            </a:pPr>
            <a:r>
              <a:rPr lang="hr-HR" sz="3200" noProof="0" dirty="0">
                <a:solidFill>
                  <a:srgbClr val="002060"/>
                </a:solidFill>
                <a:effectLst/>
                <a:ea typeface="MS PGothic" pitchFamily="34" charset="-128"/>
                <a:cs typeface="VladaRHSans Med" charset="0"/>
              </a:rPr>
              <a:t>Iznosi, intenziteti i vrsta potpora </a:t>
            </a:r>
          </a:p>
        </p:txBody>
      </p:sp>
      <p:sp>
        <p:nvSpPr>
          <p:cNvPr id="3" name="Oval 2">
            <a:extLst>
              <a:ext uri="{FF2B5EF4-FFF2-40B4-BE49-F238E27FC236}">
                <a16:creationId xmlns:a16="http://schemas.microsoft.com/office/drawing/2014/main" id="{2BC7ECDC-B41A-5538-6482-46CA6722E398}"/>
              </a:ext>
            </a:extLst>
          </p:cNvPr>
          <p:cNvSpPr/>
          <p:nvPr/>
        </p:nvSpPr>
        <p:spPr>
          <a:xfrm>
            <a:off x="3897443" y="4974408"/>
            <a:ext cx="4732094" cy="1257867"/>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2000" kern="100" noProof="0" dirty="0">
              <a:effectLst/>
              <a:latin typeface="Century Gothic" panose="020B0502020202020204" pitchFamily="34" charset="0"/>
              <a:ea typeface="Aptos" panose="020B0004020202020204" pitchFamily="34" charset="0"/>
              <a:cs typeface="Times New Roman" panose="02020603050405020304" pitchFamily="18" charset="0"/>
            </a:endParaRPr>
          </a:p>
          <a:p>
            <a:pPr algn="ctr"/>
            <a:r>
              <a:rPr lang="hr-HR" sz="2000" b="1" noProof="0" dirty="0"/>
              <a:t>Max. intenzitet potpore </a:t>
            </a:r>
          </a:p>
          <a:p>
            <a:pPr algn="ctr"/>
            <a:r>
              <a:rPr lang="hr-HR" sz="2000" b="1" noProof="0" dirty="0"/>
              <a:t>50 % (državne potpore)</a:t>
            </a:r>
          </a:p>
          <a:p>
            <a:pPr algn="ctr"/>
            <a:r>
              <a:rPr lang="hr-HR" sz="2000" b="1" kern="100" noProof="0" dirty="0">
                <a:effectLst/>
                <a:ea typeface="Aptos" panose="020B0004020202020204" pitchFamily="34" charset="0"/>
                <a:cs typeface="Times New Roman" panose="02020603050405020304" pitchFamily="18" charset="0"/>
              </a:rPr>
              <a:t>75 % (de </a:t>
            </a:r>
            <a:r>
              <a:rPr lang="hr-HR" sz="2000" b="1" kern="100" noProof="0" dirty="0" err="1">
                <a:effectLst/>
                <a:ea typeface="Aptos" panose="020B0004020202020204" pitchFamily="34" charset="0"/>
                <a:cs typeface="Times New Roman" panose="02020603050405020304" pitchFamily="18" charset="0"/>
              </a:rPr>
              <a:t>minimis</a:t>
            </a:r>
            <a:r>
              <a:rPr lang="hr-HR" sz="2000" b="1" kern="100" noProof="0" dirty="0">
                <a:effectLst/>
                <a:ea typeface="Aptos" panose="020B0004020202020204" pitchFamily="34" charset="0"/>
                <a:cs typeface="Times New Roman" panose="02020603050405020304" pitchFamily="18" charset="0"/>
              </a:rPr>
              <a:t> potpore)</a:t>
            </a:r>
            <a:endParaRPr lang="hr-HR" sz="2000" kern="100" noProof="0" dirty="0">
              <a:effectLst/>
              <a:ea typeface="Aptos" panose="020B0004020202020204" pitchFamily="34" charset="0"/>
              <a:cs typeface="Times New Roman" panose="02020603050405020304" pitchFamily="18" charset="0"/>
            </a:endParaRPr>
          </a:p>
          <a:p>
            <a:pPr algn="ctr"/>
            <a:endParaRPr lang="hr-HR" sz="2000" b="1" noProof="0" dirty="0">
              <a:latin typeface="Century Gothic" panose="020B0502020202020204" pitchFamily="34" charset="0"/>
            </a:endParaRPr>
          </a:p>
        </p:txBody>
      </p:sp>
    </p:spTree>
    <p:extLst>
      <p:ext uri="{BB962C8B-B14F-4D97-AF65-F5344CB8AC3E}">
        <p14:creationId xmlns:p14="http://schemas.microsoft.com/office/powerpoint/2010/main" val="351506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59FE06A-F465-7631-0957-B3764427B990}"/>
              </a:ext>
            </a:extLst>
          </p:cNvPr>
          <p:cNvGraphicFramePr>
            <a:graphicFrameLocks noGrp="1"/>
          </p:cNvGraphicFramePr>
          <p:nvPr>
            <p:ph idx="1"/>
            <p:extLst>
              <p:ext uri="{D42A27DB-BD31-4B8C-83A1-F6EECF244321}">
                <p14:modId xmlns:p14="http://schemas.microsoft.com/office/powerpoint/2010/main" val="1764321256"/>
              </p:ext>
            </p:extLst>
          </p:nvPr>
        </p:nvGraphicFramePr>
        <p:xfrm>
          <a:off x="566481" y="532413"/>
          <a:ext cx="11059038" cy="5459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niOkvir 4">
            <a:extLst>
              <a:ext uri="{FF2B5EF4-FFF2-40B4-BE49-F238E27FC236}">
                <a16:creationId xmlns:a16="http://schemas.microsoft.com/office/drawing/2014/main" id="{EAB6F8EE-C9F0-E8EB-2C48-D089AA3DC1D6}"/>
              </a:ext>
            </a:extLst>
          </p:cNvPr>
          <p:cNvSpPr txBox="1">
            <a:spLocks noGrp="1"/>
          </p:cNvSpPr>
          <p:nvPr>
            <p:ph type="title"/>
          </p:nvPr>
        </p:nvSpPr>
        <p:spPr>
          <a:xfrm>
            <a:off x="466725" y="1"/>
            <a:ext cx="11158794" cy="512956"/>
          </a:xfrm>
          <a:prstGeom prst="rect">
            <a:avLst/>
          </a:prstGeom>
          <a:ln/>
        </p:spPr>
        <p:style>
          <a:lnRef idx="1">
            <a:schemeClr val="accent3"/>
          </a:lnRef>
          <a:fillRef idx="2">
            <a:schemeClr val="accent3"/>
          </a:fillRef>
          <a:effectRef idx="1">
            <a:schemeClr val="accent3"/>
          </a:effectRef>
          <a:fontRef idx="minor">
            <a:schemeClr val="dk1"/>
          </a:fontRef>
        </p:style>
        <p:txBody>
          <a:bodyPr anchor="ctr">
            <a:normAutofit fontScale="90000"/>
          </a:bodyP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spcAft>
                <a:spcPct val="0"/>
              </a:spcAft>
              <a:defRPr/>
            </a:pPr>
            <a:r>
              <a:rPr lang="hr-HR" sz="3200" noProof="0">
                <a:solidFill>
                  <a:srgbClr val="002060"/>
                </a:solidFill>
                <a:effectLst/>
                <a:ea typeface="MS PGothic" pitchFamily="34" charset="-128"/>
                <a:cs typeface="VladaRHSans Med" charset="0"/>
              </a:rPr>
              <a:t>Pokazatelji</a:t>
            </a:r>
          </a:p>
        </p:txBody>
      </p:sp>
    </p:spTree>
    <p:extLst>
      <p:ext uri="{BB962C8B-B14F-4D97-AF65-F5344CB8AC3E}">
        <p14:creationId xmlns:p14="http://schemas.microsoft.com/office/powerpoint/2010/main" val="20974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AC76-72BC-DC07-939E-D6D3F0E3730A}"/>
              </a:ext>
            </a:extLst>
          </p:cNvPr>
          <p:cNvSpPr>
            <a:spLocks noGrp="1"/>
          </p:cNvSpPr>
          <p:nvPr>
            <p:ph type="title"/>
          </p:nvPr>
        </p:nvSpPr>
        <p:spPr>
          <a:xfrm>
            <a:off x="339969" y="384650"/>
            <a:ext cx="9356291" cy="468923"/>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hr-HR" sz="3200" noProof="0">
                <a:solidFill>
                  <a:schemeClr val="tx2">
                    <a:lumMod val="90000"/>
                    <a:lumOff val="10000"/>
                  </a:schemeClr>
                </a:solidFill>
                <a:latin typeface="+mn-lt"/>
              </a:rPr>
              <a:t>Prihvatljivi prijavitelji/partneri</a:t>
            </a:r>
          </a:p>
        </p:txBody>
      </p:sp>
      <p:graphicFrame>
        <p:nvGraphicFramePr>
          <p:cNvPr id="5" name="Content Placeholder 4">
            <a:extLst>
              <a:ext uri="{FF2B5EF4-FFF2-40B4-BE49-F238E27FC236}">
                <a16:creationId xmlns:a16="http://schemas.microsoft.com/office/drawing/2014/main" id="{34CDBCE1-0B90-3F82-673B-686133A7C529}"/>
              </a:ext>
            </a:extLst>
          </p:cNvPr>
          <p:cNvGraphicFramePr>
            <a:graphicFrameLocks noGrp="1"/>
          </p:cNvGraphicFramePr>
          <p:nvPr>
            <p:ph idx="1"/>
            <p:extLst>
              <p:ext uri="{D42A27DB-BD31-4B8C-83A1-F6EECF244321}">
                <p14:modId xmlns:p14="http://schemas.microsoft.com/office/powerpoint/2010/main" val="1705979570"/>
              </p:ext>
            </p:extLst>
          </p:nvPr>
        </p:nvGraphicFramePr>
        <p:xfrm>
          <a:off x="339969" y="1642610"/>
          <a:ext cx="11425311" cy="5118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AC69E20-F9F0-B7DF-E0B9-66E131156EE2}"/>
              </a:ext>
            </a:extLst>
          </p:cNvPr>
          <p:cNvPicPr>
            <a:picLocks noChangeAspect="1"/>
          </p:cNvPicPr>
          <p:nvPr/>
        </p:nvPicPr>
        <p:blipFill rotWithShape="1">
          <a:blip r:embed="rId8"/>
          <a:srcRect l="19820" r="31957"/>
          <a:stretch/>
        </p:blipFill>
        <p:spPr>
          <a:xfrm>
            <a:off x="10054678" y="0"/>
            <a:ext cx="2137322" cy="30948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29812708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B4A3C08-097E-47A6-8E07-0A35AD995864}">
  <we:reference id="wa104379997" version="3.0.0.0" store="en-GB" storeType="OMEX"/>
  <we:alternateReferences>
    <we:reference id="WA10437999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3e3f85c-af63-4dfa-82c7-2a060ca3988d">
      <Terms xmlns="http://schemas.microsoft.com/office/infopath/2007/PartnerControls"/>
    </lcf76f155ced4ddcb4097134ff3c332f>
    <TaxCatchAll xmlns="e9d4776e-04b5-4f5d-92bb-78048914213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E7B705A083392419352FFE3AE7201EE" ma:contentTypeVersion="16" ma:contentTypeDescription="Stvaranje novog dokumenta." ma:contentTypeScope="" ma:versionID="e9acfb0eb0fd032148640e99784e87c6">
  <xsd:schema xmlns:xsd="http://www.w3.org/2001/XMLSchema" xmlns:xs="http://www.w3.org/2001/XMLSchema" xmlns:p="http://schemas.microsoft.com/office/2006/metadata/properties" xmlns:ns2="c3e3f85c-af63-4dfa-82c7-2a060ca3988d" xmlns:ns3="e9d4776e-04b5-4f5d-92bb-78048914213b" targetNamespace="http://schemas.microsoft.com/office/2006/metadata/properties" ma:root="true" ma:fieldsID="b26a3ec6d58a346270365a09841a9c8d" ns2:_="" ns3:_="">
    <xsd:import namespace="c3e3f85c-af63-4dfa-82c7-2a060ca3988d"/>
    <xsd:import namespace="e9d4776e-04b5-4f5d-92bb-7804891421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3f85c-af63-4dfa-82c7-2a060ca398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Oznake slika" ma:readOnly="false" ma:fieldId="{5cf76f15-5ced-4ddc-b409-7134ff3c332f}" ma:taxonomyMulti="true" ma:sspId="6608d627-829f-4c60-a247-a46e3095a55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4776e-04b5-4f5d-92bb-78048914213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eed6711-76af-4e96-83b2-136226e5ce4b}" ma:internalName="TaxCatchAll" ma:showField="CatchAllData" ma:web="e9d4776e-04b5-4f5d-92bb-78048914213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C49A70-13BE-4537-B062-3E186B42EEC6}">
  <ds:schemaRefs>
    <ds:schemaRef ds:uri="http://purl.org/dc/terms/"/>
    <ds:schemaRef ds:uri="http://schemas.microsoft.com/office/2006/metadata/properties"/>
    <ds:schemaRef ds:uri="e9d4776e-04b5-4f5d-92bb-78048914213b"/>
    <ds:schemaRef ds:uri="http://purl.org/dc/elements/1.1/"/>
    <ds:schemaRef ds:uri="http://schemas.microsoft.com/office/2006/documentManagement/types"/>
    <ds:schemaRef ds:uri="c3e3f85c-af63-4dfa-82c7-2a060ca3988d"/>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F9721AB-D7B9-4293-804C-C24A7DCFB3AC}"/>
</file>

<file path=customXml/itemProps3.xml><?xml version="1.0" encoding="utf-8"?>
<ds:datastoreItem xmlns:ds="http://schemas.openxmlformats.org/officeDocument/2006/customXml" ds:itemID="{4F1B6A1D-37DF-4F5E-9DE7-51D3DE0A26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1389</TotalTime>
  <Words>4665</Words>
  <Application>Microsoft Office PowerPoint</Application>
  <PresentationFormat>Widescreen</PresentationFormat>
  <Paragraphs>457</Paragraphs>
  <Slides>47</Slides>
  <Notes>38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MS PGothic</vt:lpstr>
      <vt:lpstr>Yu Mincho</vt:lpstr>
      <vt:lpstr>Aptos</vt:lpstr>
      <vt:lpstr>Aptos Display</vt:lpstr>
      <vt:lpstr>Arial</vt:lpstr>
      <vt:lpstr>Calibri</vt:lpstr>
      <vt:lpstr>Century Gothic</vt:lpstr>
      <vt:lpstr>Neo Sans</vt:lpstr>
      <vt:lpstr>Times New Roman</vt:lpstr>
      <vt:lpstr>VladaRHSans Bld</vt:lpstr>
      <vt:lpstr>VladaRHSans Reg</vt:lpstr>
      <vt:lpstr>Wingdings</vt:lpstr>
      <vt:lpstr>Office Theme</vt:lpstr>
      <vt:lpstr>INTEGRATOR  (Kod poziva: PK.1.3.08) </vt:lpstr>
      <vt:lpstr> Raspored radionice </vt:lpstr>
      <vt:lpstr>Strateški i zakonodavni okvir</vt:lpstr>
      <vt:lpstr>Strategija pametne specijalizacije</vt:lpstr>
      <vt:lpstr>PowerPoint Presentation</vt:lpstr>
      <vt:lpstr>Predmet i svrha Poziva </vt:lpstr>
      <vt:lpstr>PowerPoint Presentation</vt:lpstr>
      <vt:lpstr>Pokazatelji</vt:lpstr>
      <vt:lpstr>Prihvatljivi prijavitelji/partneri</vt:lpstr>
      <vt:lpstr>PARTNERSTVO - KONZORCIJ</vt:lpstr>
      <vt:lpstr>Prihvatljivi partneri/partneri</vt:lpstr>
      <vt:lpstr>Tko ne može sudjelovati (prijavitelj/partner)?</vt:lpstr>
      <vt:lpstr>Neprihvatljivi sektori/djelatnosti</vt:lpstr>
      <vt:lpstr>Prihvatljivost projekta</vt:lpstr>
      <vt:lpstr>Prihvatljivost projekta</vt:lpstr>
      <vt:lpstr>Prihvatljivost projekta</vt:lpstr>
      <vt:lpstr>Prihvatljive aktivnosti projekta </vt:lpstr>
      <vt:lpstr>Neprihvatljive aktivnosti projekta </vt:lpstr>
      <vt:lpstr>Prihvatljive kategorije troškova – čl. 29 GBER-a </vt:lpstr>
      <vt:lpstr>Prihvatljive kategorije troškova – čl. 28 GBER-a </vt:lpstr>
      <vt:lpstr>Prihvatljive kategorije troškova – de minimis</vt:lpstr>
      <vt:lpstr>Troškovi plaća osoblja</vt:lpstr>
      <vt:lpstr>Neprihvatljivi troškovi</vt:lpstr>
      <vt:lpstr>Neprihvatljivi troškovi (2)</vt:lpstr>
      <vt:lpstr>Neprihvatljivi troškovi (3)</vt:lpstr>
      <vt:lpstr>Zatvaranje financijske konstrukcije</vt:lpstr>
      <vt:lpstr>PowerPoint Presentation</vt:lpstr>
      <vt:lpstr>Izgled i sadržaj projektnog prijedloga  </vt:lpstr>
      <vt:lpstr> Postupak dodjele </vt:lpstr>
      <vt:lpstr> Ocjenjivanje kvalitete projektnih prijedloga </vt:lpstr>
      <vt:lpstr> Ocjenjivanje kvalitete projektnih prijedloga (2) </vt:lpstr>
      <vt:lpstr> Odluka o financiranju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Inovacijski vaučeri za msp-ove</dc:title>
  <dc:creator>Iva Bujger</dc:creator>
  <cp:lastModifiedBy>Iva Bujger</cp:lastModifiedBy>
  <cp:revision>2</cp:revision>
  <dcterms:created xsi:type="dcterms:W3CDTF">2024-05-09T06:16:18Z</dcterms:created>
  <dcterms:modified xsi:type="dcterms:W3CDTF">2026-04-20T18:26:07Z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0x0101003E7B705A083392419352FFE3AE7201EE</vt:lpwstr>
  </property>
  <property fmtid="{D5CDD505-2E9C-101B-9397-08002B2CF9AE}" pid="3" name="MediaServiceImageTags">
    <vt:lpwstr/>
  </property>
</Properties>
</file>